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AB0F6-428F-1DC6-06AA-02DD7AAAD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FF485-5AE4-C64B-D79F-5A6D8B956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EA3E-C70A-45A6-FF02-E71202A9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B1AAA-2F7F-D9A6-D67D-689D8C257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026AA-6E0B-D63B-C9F9-48849BB3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CBDE-DE03-497A-09A8-CEA05D67A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C2C1E-9625-261B-49B5-CC9717C12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B8B4C-BDD3-AEE8-29DE-AB3CEAE41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C7AD9-3A87-655D-B28B-182A6761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B2628-11C2-F2D5-3163-549B546C9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1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BFFDFC-781D-443B-DEBD-7B49FD118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61458-4598-0633-038F-4BB9890E9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890E3-1E47-86BE-14E0-B731A8136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A4ABF-6647-ED12-4243-4E8093DB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2F97D-0E40-BE36-0FA5-A397AD78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5211C-5051-07F5-71DC-B6752EB2F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0DA07-C145-8666-DF79-BE2229E98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8A190-0A1B-F9BD-A1D5-FBA525CE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F7EAE-2D91-4CBC-9A77-8B5BFE57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F40B5-9AE8-A585-8E20-27FF582E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5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C1B99-7999-99AD-0404-D3477D7C6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C72F3-2087-D2E0-EA27-9489DA2F6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CC222-7B27-2874-9120-E56642177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2DFFE-D1EA-7557-C990-7D4861AF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735AB-CDB8-684F-96BE-4DED42210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7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6E363-B983-0A0E-94FC-9EACA7003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8D03B-B068-7BEB-002D-8AD71993D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80E73-CD24-7379-FF32-781D9DA00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FDF42-2620-56B1-C0D9-97E83CBC3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E8D12-D21B-63A8-C379-02149AC63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268F6-24D3-F6A7-D8DB-BD0A270A9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1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CB6B-75C1-CF31-EB5E-E3149377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24A4B-2A30-16D4-CB8A-52901A1A4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3FA3A-C441-7F95-D6C1-6131D9762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A0A1B8-E3C7-39DB-095C-513B7B2FE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47468-EBB6-8474-89AA-E0667A9EC2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E4949-FF20-E229-F448-B75FDB78E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A2C145-3EA9-8A5A-E356-92A04C2E0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1DDC9D-468C-0CCB-080A-490C5E1D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7A10E-451B-D62D-38B8-589FACD2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5A65D0-86D7-5FD5-92B0-BEA732DB1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1BFF0-75B3-CDE4-6DC2-1873EF8A5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251FF9-EC2D-AD68-82DF-8607D974F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0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18FEA9-D0A5-B93D-6252-7A40AE653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5CFCDE-2D69-8C1C-5D81-FE9614AE2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0AD5E0-8D0F-403F-4C79-2A099FC1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2EEF5-15C7-0C06-E5D8-96DDD380F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907D4-65A4-9C9D-2BD3-6EC67689F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3F3B3-9E6D-BB2D-AA08-B21DBF37E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A04B6-485F-27B2-33E9-0D2B24B2D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4146D-BD69-E57D-397C-E4FE24DF2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61374-2AD6-D1A7-E2BC-DD4FE2659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4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33795-661A-A441-F65A-676D4CA85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0EACFD-9129-919B-2591-C7184B00AD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F99F5-2488-C6B3-E392-D63970459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6B696-10E5-8D00-819B-DF5044DF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A83DC-0C2C-0C24-130C-545787803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40331-162D-4F97-5D85-067C7D53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9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4086D3-27CC-7E98-3231-A6A9996A8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A2FEA-F824-B258-28FE-04BA08217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F8B20-2034-1DD3-720E-57D4A2180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3C423E-7F59-4C7A-AE18-823EC412E20E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3A66A-E5A0-628D-BA27-ECADC038B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6870D-75E3-DF71-DD10-812B02F6D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6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ED56B-A919-40FC-A0D4-1964D79BC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77" y="365125"/>
            <a:ext cx="11205557" cy="1325563"/>
          </a:xfrm>
        </p:spPr>
        <p:txBody>
          <a:bodyPr/>
          <a:lstStyle/>
          <a:p>
            <a:pPr algn="ctr"/>
            <a:r>
              <a:rPr lang="en-US" b="1" dirty="0"/>
              <a:t>AGENDA for 19 February 2026 LMD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FEA0E-1C86-4E3A-978D-4D31F9CCB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957"/>
            <a:ext cx="10515600" cy="4887006"/>
          </a:xfrm>
        </p:spPr>
        <p:txBody>
          <a:bodyPr numCol="2"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Call to Order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Introductions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Approval of Agenda</a:t>
            </a:r>
          </a:p>
          <a:p>
            <a:pPr>
              <a:lnSpc>
                <a:spcPct val="120000"/>
              </a:lnSpc>
            </a:pPr>
            <a:r>
              <a:rPr lang="en-US" dirty="0"/>
              <a:t>Approval of  16 October 2025 Meeting Minutes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Public Communications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Recuring/Continued Business: - </a:t>
            </a:r>
            <a:r>
              <a:rPr lang="en-US" dirty="0"/>
              <a:t>Janice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2025 End of Year Budget Recap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2026 Budget as of January 2026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Work Orders/Purchases/Invoices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Old Business:</a:t>
            </a:r>
          </a:p>
          <a:p>
            <a:pPr>
              <a:lnSpc>
                <a:spcPct val="120000"/>
              </a:lnSpc>
            </a:pPr>
            <a:r>
              <a:rPr lang="en-US" dirty="0"/>
              <a:t>Lake Water Level &amp; Floating Island Issue update – Frank</a:t>
            </a:r>
          </a:p>
          <a:p>
            <a:pPr>
              <a:lnSpc>
                <a:spcPct val="120000"/>
              </a:lnSpc>
            </a:pPr>
            <a:r>
              <a:rPr lang="en-US" dirty="0"/>
              <a:t>Senate Bill S-3518.1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Cyanobacteria Mgmt. Plan (CMP)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LMD Renewal 2027 Subcommittee Update – Barry/Janice</a:t>
            </a:r>
          </a:p>
          <a:p>
            <a:pPr>
              <a:lnSpc>
                <a:spcPct val="120000"/>
              </a:lnSpc>
            </a:pPr>
            <a:r>
              <a:rPr lang="en-US" dirty="0"/>
              <a:t>2026-2027 Budget &amp; Work Plan Update – Janice/Barry</a:t>
            </a:r>
          </a:p>
          <a:p>
            <a:pPr>
              <a:lnSpc>
                <a:spcPct val="120000"/>
              </a:lnSpc>
            </a:pPr>
            <a:r>
              <a:rPr lang="en-US" dirty="0"/>
              <a:t>Continuing Discussion of “SHALLOW WATER SIGNS” update -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LMD Invasive/Nuisance Aquatic Weed/FWL/YFI Treatment Plan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Yellow Flag Iris Treatment Plan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Fragrant Water Lily Treatment Plan update/Recommendation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Treatment Notification Card</a:t>
            </a:r>
          </a:p>
          <a:p>
            <a:pPr>
              <a:lnSpc>
                <a:spcPct val="120000"/>
              </a:lnSpc>
            </a:pPr>
            <a:r>
              <a:rPr lang="en-US" dirty="0"/>
              <a:t>2026 Meetings &amp; Survey Dates</a:t>
            </a:r>
          </a:p>
          <a:p>
            <a:pPr>
              <a:lnSpc>
                <a:spcPct val="120000"/>
              </a:lnSpc>
            </a:pPr>
            <a:r>
              <a:rPr lang="en-US" dirty="0"/>
              <a:t>GRANT Funding update – Kim Farnes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New Business: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Other Business:</a:t>
            </a:r>
          </a:p>
          <a:p>
            <a:pPr>
              <a:lnSpc>
                <a:spcPct val="120000"/>
              </a:lnSpc>
            </a:pPr>
            <a:r>
              <a:rPr lang="en-US" b="1" dirty="0"/>
              <a:t>Good of the Order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b="1" dirty="0"/>
              <a:t>Adjourn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B9A17B-AA95-478A-B67C-E3DD8F09B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BB2FF-DFC6-49E8-BED2-F712904D3F57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25512-B04D-4CBF-A643-0E556F06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50F5-86BD-4FA9-9F2D-DE2A41870F74}" type="datetime1">
              <a:rPr lang="en-US" smtClean="0"/>
              <a:t>1/26/2026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2A1DC-2B75-1BDA-06B6-17C0C449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July 17, 2025 LMD Virtual Meeting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377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179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AGENDA for 19 February 2026 LMD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Barry Halverson</dc:creator>
  <cp:lastModifiedBy>Barry Halverson</cp:lastModifiedBy>
  <cp:revision>1</cp:revision>
  <dcterms:created xsi:type="dcterms:W3CDTF">2026-01-26T20:13:36Z</dcterms:created>
  <dcterms:modified xsi:type="dcterms:W3CDTF">2026-01-26T20:14:46Z</dcterms:modified>
</cp:coreProperties>
</file>