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2"/>
  </p:notesMasterIdLst>
  <p:sldIdLst>
    <p:sldId id="325" r:id="rId2"/>
    <p:sldId id="257" r:id="rId3"/>
    <p:sldId id="304" r:id="rId4"/>
    <p:sldId id="411" r:id="rId5"/>
    <p:sldId id="412" r:id="rId6"/>
    <p:sldId id="544" r:id="rId7"/>
    <p:sldId id="545" r:id="rId8"/>
    <p:sldId id="447" r:id="rId9"/>
    <p:sldId id="322" r:id="rId10"/>
    <p:sldId id="539" r:id="rId11"/>
    <p:sldId id="540" r:id="rId12"/>
    <p:sldId id="541" r:id="rId13"/>
    <p:sldId id="542" r:id="rId14"/>
    <p:sldId id="543" r:id="rId15"/>
    <p:sldId id="446" r:id="rId16"/>
    <p:sldId id="374" r:id="rId17"/>
    <p:sldId id="474" r:id="rId18"/>
    <p:sldId id="507" r:id="rId19"/>
    <p:sldId id="522" r:id="rId20"/>
    <p:sldId id="523" r:id="rId21"/>
    <p:sldId id="505" r:id="rId22"/>
    <p:sldId id="504" r:id="rId23"/>
    <p:sldId id="535" r:id="rId24"/>
    <p:sldId id="530" r:id="rId25"/>
    <p:sldId id="495" r:id="rId26"/>
    <p:sldId id="538" r:id="rId27"/>
    <p:sldId id="536" r:id="rId28"/>
    <p:sldId id="513" r:id="rId29"/>
    <p:sldId id="462" r:id="rId30"/>
    <p:sldId id="417" r:id="rId31"/>
    <p:sldId id="528" r:id="rId32"/>
    <p:sldId id="531" r:id="rId33"/>
    <p:sldId id="532" r:id="rId34"/>
    <p:sldId id="537" r:id="rId35"/>
    <p:sldId id="492" r:id="rId36"/>
    <p:sldId id="448" r:id="rId37"/>
    <p:sldId id="526" r:id="rId38"/>
    <p:sldId id="533" r:id="rId39"/>
    <p:sldId id="534" r:id="rId40"/>
    <p:sldId id="426"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Halverson" initials="BH" lastIdx="2" clrIdx="0">
    <p:extLst>
      <p:ext uri="{19B8F6BF-5375-455C-9EA6-DF929625EA0E}">
        <p15:presenceInfo xmlns:p15="http://schemas.microsoft.com/office/powerpoint/2012/main" userId="2b2da9e643510a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0011FF-38D2-491F-959D-9968BB39D624}" v="11" dt="2025-07-18T00:04:02.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60"/>
  </p:normalViewPr>
  <p:slideViewPr>
    <p:cSldViewPr snapToGrid="0">
      <p:cViewPr varScale="1">
        <p:scale>
          <a:sx n="78" d="100"/>
          <a:sy n="78"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Halverson" userId="2b2da9e643510a6c" providerId="LiveId" clId="{729FC266-E428-410B-A764-8D033B033EEC}"/>
    <pc:docChg chg="addSld delSld modSld">
      <pc:chgData name="Barry Halverson" userId="2b2da9e643510a6c" providerId="LiveId" clId="{729FC266-E428-410B-A764-8D033B033EEC}" dt="2025-05-14T17:29:54.243" v="1"/>
      <pc:docMkLst>
        <pc:docMk/>
      </pc:docMkLst>
      <pc:sldChg chg="del">
        <pc:chgData name="Barry Halverson" userId="2b2da9e643510a6c" providerId="LiveId" clId="{729FC266-E428-410B-A764-8D033B033EEC}" dt="2025-05-14T17:29:50.019" v="0" actId="2696"/>
        <pc:sldMkLst>
          <pc:docMk/>
          <pc:sldMk cId="2022299153" sldId="259"/>
        </pc:sldMkLst>
      </pc:sldChg>
      <pc:sldChg chg="add">
        <pc:chgData name="Barry Halverson" userId="2b2da9e643510a6c" providerId="LiveId" clId="{729FC266-E428-410B-A764-8D033B033EEC}" dt="2025-05-14T17:29:54.243" v="1"/>
        <pc:sldMkLst>
          <pc:docMk/>
          <pc:sldMk cId="2264269206" sldId="259"/>
        </pc:sldMkLst>
      </pc:sldChg>
      <pc:sldChg chg="add del">
        <pc:chgData name="Barry Halverson" userId="2b2da9e643510a6c" providerId="LiveId" clId="{729FC266-E428-410B-A764-8D033B033EEC}" dt="2025-05-14T17:29:54.243" v="1"/>
        <pc:sldMkLst>
          <pc:docMk/>
          <pc:sldMk cId="2147418100" sldId="314"/>
        </pc:sldMkLst>
      </pc:sldChg>
      <pc:sldChg chg="add">
        <pc:chgData name="Barry Halverson" userId="2b2da9e643510a6c" providerId="LiveId" clId="{729FC266-E428-410B-A764-8D033B033EEC}" dt="2025-05-14T17:29:54.243" v="1"/>
        <pc:sldMkLst>
          <pc:docMk/>
          <pc:sldMk cId="3833234723" sldId="315"/>
        </pc:sldMkLst>
      </pc:sldChg>
      <pc:sldChg chg="add del">
        <pc:chgData name="Barry Halverson" userId="2b2da9e643510a6c" providerId="LiveId" clId="{729FC266-E428-410B-A764-8D033B033EEC}" dt="2025-05-14T17:29:54.243" v="1"/>
        <pc:sldMkLst>
          <pc:docMk/>
          <pc:sldMk cId="4189547067" sldId="316"/>
        </pc:sldMkLst>
      </pc:sldChg>
      <pc:sldChg chg="add del">
        <pc:chgData name="Barry Halverson" userId="2b2da9e643510a6c" providerId="LiveId" clId="{729FC266-E428-410B-A764-8D033B033EEC}" dt="2025-05-14T17:29:54.243" v="1"/>
        <pc:sldMkLst>
          <pc:docMk/>
          <pc:sldMk cId="2287819486" sldId="317"/>
        </pc:sldMkLst>
      </pc:sldChg>
      <pc:sldChg chg="add">
        <pc:chgData name="Barry Halverson" userId="2b2da9e643510a6c" providerId="LiveId" clId="{729FC266-E428-410B-A764-8D033B033EEC}" dt="2025-05-14T17:29:54.243" v="1"/>
        <pc:sldMkLst>
          <pc:docMk/>
          <pc:sldMk cId="1610637774" sldId="321"/>
        </pc:sldMkLst>
      </pc:sldChg>
      <pc:sldChg chg="del">
        <pc:chgData name="Barry Halverson" userId="2b2da9e643510a6c" providerId="LiveId" clId="{729FC266-E428-410B-A764-8D033B033EEC}" dt="2025-05-14T17:29:50.019" v="0" actId="2696"/>
        <pc:sldMkLst>
          <pc:docMk/>
          <pc:sldMk cId="3833234723" sldId="521"/>
        </pc:sldMkLst>
      </pc:sldChg>
    </pc:docChg>
  </pc:docChgLst>
  <pc:docChgLst>
    <pc:chgData name="Barry Halverson" userId="2b2da9e643510a6c" providerId="LiveId" clId="{F172203A-2C15-463F-9CA8-784A531B9099}"/>
    <pc:docChg chg="custSel addSld delSld modSld sldOrd">
      <pc:chgData name="Barry Halverson" userId="2b2da9e643510a6c" providerId="LiveId" clId="{F172203A-2C15-463F-9CA8-784A531B9099}" dt="2025-05-17T18:49:40.054" v="571" actId="20577"/>
      <pc:docMkLst>
        <pc:docMk/>
      </pc:docMkLst>
      <pc:sldChg chg="modSp mod">
        <pc:chgData name="Barry Halverson" userId="2b2da9e643510a6c" providerId="LiveId" clId="{F172203A-2C15-463F-9CA8-784A531B9099}" dt="2025-05-17T18:49:40.054" v="571" actId="20577"/>
        <pc:sldMkLst>
          <pc:docMk/>
          <pc:sldMk cId="1924377575" sldId="257"/>
        </pc:sldMkLst>
        <pc:spChg chg="mod">
          <ac:chgData name="Barry Halverson" userId="2b2da9e643510a6c" providerId="LiveId" clId="{F172203A-2C15-463F-9CA8-784A531B9099}" dt="2025-05-17T18:21:59.673" v="15" actId="20577"/>
          <ac:spMkLst>
            <pc:docMk/>
            <pc:sldMk cId="1924377575" sldId="257"/>
            <ac:spMk id="2" creationId="{0B7ED56B-A919-40FC-A0D4-1964D79BC209}"/>
          </ac:spMkLst>
        </pc:spChg>
        <pc:spChg chg="mod">
          <ac:chgData name="Barry Halverson" userId="2b2da9e643510a6c" providerId="LiveId" clId="{F172203A-2C15-463F-9CA8-784A531B9099}" dt="2025-05-17T18:49:40.054" v="571" actId="20577"/>
          <ac:spMkLst>
            <pc:docMk/>
            <pc:sldMk cId="1924377575" sldId="257"/>
            <ac:spMk id="3" creationId="{07AFEA0E-1C86-4E3A-978D-4D31F9CCBF69}"/>
          </ac:spMkLst>
        </pc:spChg>
      </pc:sldChg>
      <pc:sldChg chg="modSp mod">
        <pc:chgData name="Barry Halverson" userId="2b2da9e643510a6c" providerId="LiveId" clId="{F172203A-2C15-463F-9CA8-784A531B9099}" dt="2025-05-17T18:24:55.129" v="119" actId="20577"/>
        <pc:sldMkLst>
          <pc:docMk/>
          <pc:sldMk cId="1950599605" sldId="304"/>
        </pc:sldMkLst>
        <pc:spChg chg="mod">
          <ac:chgData name="Barry Halverson" userId="2b2da9e643510a6c" providerId="LiveId" clId="{F172203A-2C15-463F-9CA8-784A531B9099}" dt="2025-05-17T18:24:55.129" v="119" actId="20577"/>
          <ac:spMkLst>
            <pc:docMk/>
            <pc:sldMk cId="1950599605" sldId="304"/>
            <ac:spMk id="3" creationId="{55DE44D0-7477-45F5-9A66-5AC18C7A3590}"/>
          </ac:spMkLst>
        </pc:spChg>
      </pc:sldChg>
      <pc:sldChg chg="modSp mod">
        <pc:chgData name="Barry Halverson" userId="2b2da9e643510a6c" providerId="LiveId" clId="{F172203A-2C15-463F-9CA8-784A531B9099}" dt="2025-05-17T18:41:16.689" v="516" actId="20577"/>
        <pc:sldMkLst>
          <pc:docMk/>
          <pc:sldMk cId="2969569710" sldId="325"/>
        </pc:sldMkLst>
        <pc:spChg chg="mod">
          <ac:chgData name="Barry Halverson" userId="2b2da9e643510a6c" providerId="LiveId" clId="{F172203A-2C15-463F-9CA8-784A531B9099}" dt="2025-05-17T18:41:16.689" v="516" actId="20577"/>
          <ac:spMkLst>
            <pc:docMk/>
            <pc:sldMk cId="2969569710" sldId="325"/>
            <ac:spMk id="8" creationId="{BEE1F964-670A-4F25-A500-6F6F59815C74}"/>
          </ac:spMkLst>
        </pc:spChg>
      </pc:sldChg>
      <pc:sldChg chg="modSp mod">
        <pc:chgData name="Barry Halverson" userId="2b2da9e643510a6c" providerId="LiveId" clId="{F172203A-2C15-463F-9CA8-784A531B9099}" dt="2025-05-17T18:32:56.765" v="308" actId="207"/>
        <pc:sldMkLst>
          <pc:docMk/>
          <pc:sldMk cId="2782594431" sldId="417"/>
        </pc:sldMkLst>
        <pc:graphicFrameChg chg="modGraphic">
          <ac:chgData name="Barry Halverson" userId="2b2da9e643510a6c" providerId="LiveId" clId="{F172203A-2C15-463F-9CA8-784A531B9099}" dt="2025-05-17T18:32:56.765" v="308" actId="207"/>
          <ac:graphicFrameMkLst>
            <pc:docMk/>
            <pc:sldMk cId="2782594431" sldId="417"/>
            <ac:graphicFrameMk id="8" creationId="{3D0B9E0E-5041-67FB-44D9-E8FBFD28112A}"/>
          </ac:graphicFrameMkLst>
        </pc:graphicFrameChg>
      </pc:sldChg>
      <pc:sldChg chg="modSp mod ord">
        <pc:chgData name="Barry Halverson" userId="2b2da9e643510a6c" providerId="LiveId" clId="{F172203A-2C15-463F-9CA8-784A531B9099}" dt="2025-05-17T18:36:53.836" v="362" actId="20577"/>
        <pc:sldMkLst>
          <pc:docMk/>
          <pc:sldMk cId="3578481750" sldId="426"/>
        </pc:sldMkLst>
        <pc:spChg chg="mod">
          <ac:chgData name="Barry Halverson" userId="2b2da9e643510a6c" providerId="LiveId" clId="{F172203A-2C15-463F-9CA8-784A531B9099}" dt="2025-05-17T18:36:53.836" v="362" actId="20577"/>
          <ac:spMkLst>
            <pc:docMk/>
            <pc:sldMk cId="3578481750" sldId="426"/>
            <ac:spMk id="3" creationId="{258B6808-9E20-0FE2-FBE1-6CE9F5DC53BE}"/>
          </ac:spMkLst>
        </pc:spChg>
      </pc:sldChg>
      <pc:sldChg chg="del">
        <pc:chgData name="Barry Halverson" userId="2b2da9e643510a6c" providerId="LiveId" clId="{F172203A-2C15-463F-9CA8-784A531B9099}" dt="2025-05-17T18:26:46.153" v="126" actId="2696"/>
        <pc:sldMkLst>
          <pc:docMk/>
          <pc:sldMk cId="3298562203" sldId="453"/>
        </pc:sldMkLst>
      </pc:sldChg>
      <pc:sldChg chg="modSp mod">
        <pc:chgData name="Barry Halverson" userId="2b2da9e643510a6c" providerId="LiveId" clId="{F172203A-2C15-463F-9CA8-784A531B9099}" dt="2025-05-17T18:25:35.445" v="120" actId="207"/>
        <pc:sldMkLst>
          <pc:docMk/>
          <pc:sldMk cId="2743701954" sldId="474"/>
        </pc:sldMkLst>
        <pc:spChg chg="mod">
          <ac:chgData name="Barry Halverson" userId="2b2da9e643510a6c" providerId="LiveId" clId="{F172203A-2C15-463F-9CA8-784A531B9099}" dt="2025-05-17T18:25:35.445" v="120" actId="207"/>
          <ac:spMkLst>
            <pc:docMk/>
            <pc:sldMk cId="2743701954" sldId="474"/>
            <ac:spMk id="3" creationId="{811A120B-56BA-45FA-8533-2C74DE9F45EF}"/>
          </ac:spMkLst>
        </pc:spChg>
      </pc:sldChg>
      <pc:sldChg chg="add">
        <pc:chgData name="Barry Halverson" userId="2b2da9e643510a6c" providerId="LiveId" clId="{F172203A-2C15-463F-9CA8-784A531B9099}" dt="2025-05-17T18:35:43.459" v="336"/>
        <pc:sldMkLst>
          <pc:docMk/>
          <pc:sldMk cId="423076373" sldId="492"/>
        </pc:sldMkLst>
      </pc:sldChg>
      <pc:sldChg chg="del">
        <pc:chgData name="Barry Halverson" userId="2b2da9e643510a6c" providerId="LiveId" clId="{F172203A-2C15-463F-9CA8-784A531B9099}" dt="2025-05-17T18:35:31.034" v="335" actId="2696"/>
        <pc:sldMkLst>
          <pc:docMk/>
          <pc:sldMk cId="2942772420" sldId="492"/>
        </pc:sldMkLst>
      </pc:sldChg>
      <pc:sldChg chg="modSp mod">
        <pc:chgData name="Barry Halverson" userId="2b2da9e643510a6c" providerId="LiveId" clId="{F172203A-2C15-463F-9CA8-784A531B9099}" dt="2025-05-17T18:32:05.369" v="303" actId="20577"/>
        <pc:sldMkLst>
          <pc:docMk/>
          <pc:sldMk cId="1440917538" sldId="495"/>
        </pc:sldMkLst>
        <pc:spChg chg="mod">
          <ac:chgData name="Barry Halverson" userId="2b2da9e643510a6c" providerId="LiveId" clId="{F172203A-2C15-463F-9CA8-784A531B9099}" dt="2025-05-17T18:32:05.369" v="303" actId="20577"/>
          <ac:spMkLst>
            <pc:docMk/>
            <pc:sldMk cId="1440917538" sldId="495"/>
            <ac:spMk id="3" creationId="{B5580A68-FF83-D543-AF0C-CBE18AA050CF}"/>
          </ac:spMkLst>
        </pc:spChg>
      </pc:sldChg>
      <pc:sldChg chg="modSp mod">
        <pc:chgData name="Barry Halverson" userId="2b2da9e643510a6c" providerId="LiveId" clId="{F172203A-2C15-463F-9CA8-784A531B9099}" dt="2025-05-17T18:26:18.374" v="124" actId="207"/>
        <pc:sldMkLst>
          <pc:docMk/>
          <pc:sldMk cId="2238626754" sldId="505"/>
        </pc:sldMkLst>
        <pc:spChg chg="mod">
          <ac:chgData name="Barry Halverson" userId="2b2da9e643510a6c" providerId="LiveId" clId="{F172203A-2C15-463F-9CA8-784A531B9099}" dt="2025-05-17T18:26:18.374" v="124" actId="207"/>
          <ac:spMkLst>
            <pc:docMk/>
            <pc:sldMk cId="2238626754" sldId="505"/>
            <ac:spMk id="3" creationId="{4FB358AC-BBA5-DB1B-E3E9-3D987B2B87E6}"/>
          </ac:spMkLst>
        </pc:spChg>
      </pc:sldChg>
      <pc:sldChg chg="modSp mod">
        <pc:chgData name="Barry Halverson" userId="2b2da9e643510a6c" providerId="LiveId" clId="{F172203A-2C15-463F-9CA8-784A531B9099}" dt="2025-05-17T18:25:57.181" v="122" actId="207"/>
        <pc:sldMkLst>
          <pc:docMk/>
          <pc:sldMk cId="2021987637" sldId="507"/>
        </pc:sldMkLst>
        <pc:spChg chg="mod">
          <ac:chgData name="Barry Halverson" userId="2b2da9e643510a6c" providerId="LiveId" clId="{F172203A-2C15-463F-9CA8-784A531B9099}" dt="2025-05-17T18:25:52.400" v="121" actId="207"/>
          <ac:spMkLst>
            <pc:docMk/>
            <pc:sldMk cId="2021987637" sldId="507"/>
            <ac:spMk id="5" creationId="{C25744A5-27FE-4A40-E57A-FB6FA1976305}"/>
          </ac:spMkLst>
        </pc:spChg>
        <pc:spChg chg="mod">
          <ac:chgData name="Barry Halverson" userId="2b2da9e643510a6c" providerId="LiveId" clId="{F172203A-2C15-463F-9CA8-784A531B9099}" dt="2025-05-17T18:25:57.181" v="122" actId="207"/>
          <ac:spMkLst>
            <pc:docMk/>
            <pc:sldMk cId="2021987637" sldId="507"/>
            <ac:spMk id="10" creationId="{CC7F4C44-E669-FC7B-59C5-4F79E6AD0B91}"/>
          </ac:spMkLst>
        </pc:spChg>
      </pc:sldChg>
      <pc:sldChg chg="del">
        <pc:chgData name="Barry Halverson" userId="2b2da9e643510a6c" providerId="LiveId" clId="{F172203A-2C15-463F-9CA8-784A531B9099}" dt="2025-05-17T18:32:16.095" v="304" actId="2696"/>
        <pc:sldMkLst>
          <pc:docMk/>
          <pc:sldMk cId="3447840022" sldId="516"/>
        </pc:sldMkLst>
      </pc:sldChg>
      <pc:sldChg chg="modSp mod">
        <pc:chgData name="Barry Halverson" userId="2b2da9e643510a6c" providerId="LiveId" clId="{F172203A-2C15-463F-9CA8-784A531B9099}" dt="2025-05-17T18:26:05.037" v="123" actId="207"/>
        <pc:sldMkLst>
          <pc:docMk/>
          <pc:sldMk cId="1361792704" sldId="522"/>
        </pc:sldMkLst>
        <pc:spChg chg="mod">
          <ac:chgData name="Barry Halverson" userId="2b2da9e643510a6c" providerId="LiveId" clId="{F172203A-2C15-463F-9CA8-784A531B9099}" dt="2025-05-17T18:26:05.037" v="123" actId="207"/>
          <ac:spMkLst>
            <pc:docMk/>
            <pc:sldMk cId="1361792704" sldId="522"/>
            <ac:spMk id="3" creationId="{DC1775C2-6824-F596-BA9B-039EBD7F98FE}"/>
          </ac:spMkLst>
        </pc:spChg>
      </pc:sldChg>
      <pc:sldChg chg="del">
        <pc:chgData name="Barry Halverson" userId="2b2da9e643510a6c" providerId="LiveId" clId="{F172203A-2C15-463F-9CA8-784A531B9099}" dt="2025-05-17T18:27:13.579" v="127" actId="2696"/>
        <pc:sldMkLst>
          <pc:docMk/>
          <pc:sldMk cId="459056828" sldId="525"/>
        </pc:sldMkLst>
      </pc:sldChg>
      <pc:sldChg chg="addSp delSp modSp mod">
        <pc:chgData name="Barry Halverson" userId="2b2da9e643510a6c" providerId="LiveId" clId="{F172203A-2C15-463F-9CA8-784A531B9099}" dt="2025-05-17T18:34:35.334" v="317" actId="478"/>
        <pc:sldMkLst>
          <pc:docMk/>
          <pc:sldMk cId="1942640698" sldId="526"/>
        </pc:sldMkLst>
        <pc:spChg chg="mod">
          <ac:chgData name="Barry Halverson" userId="2b2da9e643510a6c" providerId="LiveId" clId="{F172203A-2C15-463F-9CA8-784A531B9099}" dt="2025-05-17T18:34:32.049" v="316" actId="20577"/>
          <ac:spMkLst>
            <pc:docMk/>
            <pc:sldMk cId="1942640698" sldId="526"/>
            <ac:spMk id="2" creationId="{BFE70FE2-B114-80EB-B7D7-A2E0BB3F871F}"/>
          </ac:spMkLst>
        </pc:spChg>
      </pc:sldChg>
      <pc:sldChg chg="addSp delSp modSp mod">
        <pc:chgData name="Barry Halverson" userId="2b2da9e643510a6c" providerId="LiveId" clId="{F172203A-2C15-463F-9CA8-784A531B9099}" dt="2025-05-17T18:34:46.678" v="326" actId="478"/>
        <pc:sldMkLst>
          <pc:docMk/>
          <pc:sldMk cId="4125363237" sldId="527"/>
        </pc:sldMkLst>
      </pc:sldChg>
      <pc:sldChg chg="del">
        <pc:chgData name="Barry Halverson" userId="2b2da9e643510a6c" providerId="LiveId" clId="{F172203A-2C15-463F-9CA8-784A531B9099}" dt="2025-05-17T18:35:31.034" v="335" actId="2696"/>
        <pc:sldMkLst>
          <pc:docMk/>
          <pc:sldMk cId="451335538" sldId="528"/>
        </pc:sldMkLst>
      </pc:sldChg>
      <pc:sldChg chg="addSp modSp add mod">
        <pc:chgData name="Barry Halverson" userId="2b2da9e643510a6c" providerId="LiveId" clId="{F172203A-2C15-463F-9CA8-784A531B9099}" dt="2025-05-17T18:39:12.112" v="438" actId="1076"/>
        <pc:sldMkLst>
          <pc:docMk/>
          <pc:sldMk cId="1699937821" sldId="528"/>
        </pc:sldMkLst>
        <pc:spChg chg="mod">
          <ac:chgData name="Barry Halverson" userId="2b2da9e643510a6c" providerId="LiveId" clId="{F172203A-2C15-463F-9CA8-784A531B9099}" dt="2025-05-17T18:38:50.733" v="434"/>
          <ac:spMkLst>
            <pc:docMk/>
            <pc:sldMk cId="1699937821" sldId="528"/>
            <ac:spMk id="8" creationId="{C126D312-EF6A-486F-2D7B-92220979C154}"/>
          </ac:spMkLst>
        </pc:spChg>
        <pc:spChg chg="mod">
          <ac:chgData name="Barry Halverson" userId="2b2da9e643510a6c" providerId="LiveId" clId="{F172203A-2C15-463F-9CA8-784A531B9099}" dt="2025-05-17T18:38:50.733" v="434"/>
          <ac:spMkLst>
            <pc:docMk/>
            <pc:sldMk cId="1699937821" sldId="528"/>
            <ac:spMk id="9" creationId="{A2969E8A-22CE-66A4-81ED-65A5FA2FE485}"/>
          </ac:spMkLst>
        </pc:spChg>
        <pc:spChg chg="mod">
          <ac:chgData name="Barry Halverson" userId="2b2da9e643510a6c" providerId="LiveId" clId="{F172203A-2C15-463F-9CA8-784A531B9099}" dt="2025-05-17T18:38:50.733" v="434"/>
          <ac:spMkLst>
            <pc:docMk/>
            <pc:sldMk cId="1699937821" sldId="528"/>
            <ac:spMk id="10" creationId="{3E78EC64-7FC0-100F-D188-11B53540E5DA}"/>
          </ac:spMkLst>
        </pc:spChg>
        <pc:spChg chg="mod">
          <ac:chgData name="Barry Halverson" userId="2b2da9e643510a6c" providerId="LiveId" clId="{F172203A-2C15-463F-9CA8-784A531B9099}" dt="2025-05-17T18:38:50.733" v="434"/>
          <ac:spMkLst>
            <pc:docMk/>
            <pc:sldMk cId="1699937821" sldId="528"/>
            <ac:spMk id="11" creationId="{C6FFBDAA-D785-5516-1253-2F2F7CE09C12}"/>
          </ac:spMkLst>
        </pc:spChg>
        <pc:spChg chg="mod">
          <ac:chgData name="Barry Halverson" userId="2b2da9e643510a6c" providerId="LiveId" clId="{F172203A-2C15-463F-9CA8-784A531B9099}" dt="2025-05-17T18:38:50.733" v="434"/>
          <ac:spMkLst>
            <pc:docMk/>
            <pc:sldMk cId="1699937821" sldId="528"/>
            <ac:spMk id="12" creationId="{769C8421-B0D2-7141-D559-00F714AB3C04}"/>
          </ac:spMkLst>
        </pc:spChg>
        <pc:spChg chg="mod">
          <ac:chgData name="Barry Halverson" userId="2b2da9e643510a6c" providerId="LiveId" clId="{F172203A-2C15-463F-9CA8-784A531B9099}" dt="2025-05-17T18:38:50.733" v="434"/>
          <ac:spMkLst>
            <pc:docMk/>
            <pc:sldMk cId="1699937821" sldId="528"/>
            <ac:spMk id="13" creationId="{6399302E-4221-BFBD-C407-9CC966B95907}"/>
          </ac:spMkLst>
        </pc:spChg>
        <pc:spChg chg="add mod">
          <ac:chgData name="Barry Halverson" userId="2b2da9e643510a6c" providerId="LiveId" clId="{F172203A-2C15-463F-9CA8-784A531B9099}" dt="2025-05-17T18:39:03.250" v="436" actId="1076"/>
          <ac:spMkLst>
            <pc:docMk/>
            <pc:sldMk cId="1699937821" sldId="528"/>
            <ac:spMk id="14" creationId="{13474FB0-7CB3-DB30-2B49-3AC5A8F2D4C3}"/>
          </ac:spMkLst>
        </pc:spChg>
        <pc:spChg chg="add mod">
          <ac:chgData name="Barry Halverson" userId="2b2da9e643510a6c" providerId="LiveId" clId="{F172203A-2C15-463F-9CA8-784A531B9099}" dt="2025-05-17T18:39:12.112" v="438" actId="1076"/>
          <ac:spMkLst>
            <pc:docMk/>
            <pc:sldMk cId="1699937821" sldId="528"/>
            <ac:spMk id="15" creationId="{B9270B7C-846F-1D78-2BA6-2C356A7013A7}"/>
          </ac:spMkLst>
        </pc:spChg>
        <pc:grpChg chg="add mod">
          <ac:chgData name="Barry Halverson" userId="2b2da9e643510a6c" providerId="LiveId" clId="{F172203A-2C15-463F-9CA8-784A531B9099}" dt="2025-05-17T18:38:50.733" v="434"/>
          <ac:grpSpMkLst>
            <pc:docMk/>
            <pc:sldMk cId="1699937821" sldId="528"/>
            <ac:grpSpMk id="7" creationId="{605BAAEE-ED02-98DB-498F-FE008E600277}"/>
          </ac:grpSpMkLst>
        </pc:grpChg>
      </pc:sldChg>
      <pc:sldChg chg="del">
        <pc:chgData name="Barry Halverson" userId="2b2da9e643510a6c" providerId="LiveId" clId="{F172203A-2C15-463F-9CA8-784A531B9099}" dt="2025-05-17T18:26:41.906" v="125" actId="2696"/>
        <pc:sldMkLst>
          <pc:docMk/>
          <pc:sldMk cId="727453395" sldId="529"/>
        </pc:sldMkLst>
      </pc:sldChg>
      <pc:sldChg chg="addSp delSp modSp mod">
        <pc:chgData name="Barry Halverson" userId="2b2da9e643510a6c" providerId="LiveId" clId="{F172203A-2C15-463F-9CA8-784A531B9099}" dt="2025-05-17T18:29:33.273" v="176" actId="11529"/>
        <pc:sldMkLst>
          <pc:docMk/>
          <pc:sldMk cId="3369261879" sldId="530"/>
        </pc:sldMkLst>
        <pc:spChg chg="add mod">
          <ac:chgData name="Barry Halverson" userId="2b2da9e643510a6c" providerId="LiveId" clId="{F172203A-2C15-463F-9CA8-784A531B9099}" dt="2025-05-17T18:28:25.487" v="171" actId="20577"/>
          <ac:spMkLst>
            <pc:docMk/>
            <pc:sldMk cId="3369261879" sldId="530"/>
            <ac:spMk id="11" creationId="{84D15F4C-3874-052F-1BA4-7D7C1E3435B0}"/>
          </ac:spMkLst>
        </pc:spChg>
        <pc:cxnChg chg="add">
          <ac:chgData name="Barry Halverson" userId="2b2da9e643510a6c" providerId="LiveId" clId="{F172203A-2C15-463F-9CA8-784A531B9099}" dt="2025-05-17T18:28:45.532" v="172" actId="11529"/>
          <ac:cxnSpMkLst>
            <pc:docMk/>
            <pc:sldMk cId="3369261879" sldId="530"/>
            <ac:cxnSpMk id="13" creationId="{F29FE903-C87D-6A89-9F02-E1E93745F8D1}"/>
          </ac:cxnSpMkLst>
        </pc:cxnChg>
        <pc:cxnChg chg="add">
          <ac:chgData name="Barry Halverson" userId="2b2da9e643510a6c" providerId="LiveId" clId="{F172203A-2C15-463F-9CA8-784A531B9099}" dt="2025-05-17T18:29:00.596" v="173" actId="11529"/>
          <ac:cxnSpMkLst>
            <pc:docMk/>
            <pc:sldMk cId="3369261879" sldId="530"/>
            <ac:cxnSpMk id="15" creationId="{536EFBAB-2D74-E502-8D6C-A67182583D82}"/>
          </ac:cxnSpMkLst>
        </pc:cxnChg>
        <pc:cxnChg chg="add">
          <ac:chgData name="Barry Halverson" userId="2b2da9e643510a6c" providerId="LiveId" clId="{F172203A-2C15-463F-9CA8-784A531B9099}" dt="2025-05-17T18:29:10.803" v="174" actId="11529"/>
          <ac:cxnSpMkLst>
            <pc:docMk/>
            <pc:sldMk cId="3369261879" sldId="530"/>
            <ac:cxnSpMk id="17" creationId="{5A2D12FB-CAD5-CF9A-4C4A-20B3E941C839}"/>
          </ac:cxnSpMkLst>
        </pc:cxnChg>
        <pc:cxnChg chg="add">
          <ac:chgData name="Barry Halverson" userId="2b2da9e643510a6c" providerId="LiveId" clId="{F172203A-2C15-463F-9CA8-784A531B9099}" dt="2025-05-17T18:29:21.613" v="175" actId="11529"/>
          <ac:cxnSpMkLst>
            <pc:docMk/>
            <pc:sldMk cId="3369261879" sldId="530"/>
            <ac:cxnSpMk id="19" creationId="{809D3A13-61EF-9F42-95A6-BA939004F331}"/>
          </ac:cxnSpMkLst>
        </pc:cxnChg>
        <pc:cxnChg chg="add">
          <ac:chgData name="Barry Halverson" userId="2b2da9e643510a6c" providerId="LiveId" clId="{F172203A-2C15-463F-9CA8-784A531B9099}" dt="2025-05-17T18:29:33.273" v="176" actId="11529"/>
          <ac:cxnSpMkLst>
            <pc:docMk/>
            <pc:sldMk cId="3369261879" sldId="530"/>
            <ac:cxnSpMk id="21" creationId="{51A213BF-CA30-E3DE-38CD-7A3F65F82559}"/>
          </ac:cxnSpMkLst>
        </pc:cxnChg>
      </pc:sldChg>
      <pc:sldChg chg="add">
        <pc:chgData name="Barry Halverson" userId="2b2da9e643510a6c" providerId="LiveId" clId="{F172203A-2C15-463F-9CA8-784A531B9099}" dt="2025-05-17T18:35:43.459" v="336"/>
        <pc:sldMkLst>
          <pc:docMk/>
          <pc:sldMk cId="3171001486" sldId="531"/>
        </pc:sldMkLst>
      </pc:sldChg>
      <pc:sldChg chg="del">
        <pc:chgData name="Barry Halverson" userId="2b2da9e643510a6c" providerId="LiveId" clId="{F172203A-2C15-463F-9CA8-784A531B9099}" dt="2025-05-17T18:35:31.034" v="335" actId="2696"/>
        <pc:sldMkLst>
          <pc:docMk/>
          <pc:sldMk cId="4025822145" sldId="531"/>
        </pc:sldMkLst>
      </pc:sldChg>
      <pc:sldChg chg="add">
        <pc:chgData name="Barry Halverson" userId="2b2da9e643510a6c" providerId="LiveId" clId="{F172203A-2C15-463F-9CA8-784A531B9099}" dt="2025-05-17T18:35:43.459" v="336"/>
        <pc:sldMkLst>
          <pc:docMk/>
          <pc:sldMk cId="2394062825" sldId="532"/>
        </pc:sldMkLst>
      </pc:sldChg>
      <pc:sldChg chg="del">
        <pc:chgData name="Barry Halverson" userId="2b2da9e643510a6c" providerId="LiveId" clId="{F172203A-2C15-463F-9CA8-784A531B9099}" dt="2025-05-17T18:35:31.034" v="335" actId="2696"/>
        <pc:sldMkLst>
          <pc:docMk/>
          <pc:sldMk cId="4076800423" sldId="532"/>
        </pc:sldMkLst>
      </pc:sldChg>
      <pc:sldChg chg="modSp add mod">
        <pc:chgData name="Barry Halverson" userId="2b2da9e643510a6c" providerId="LiveId" clId="{F172203A-2C15-463F-9CA8-784A531B9099}" dt="2025-05-17T18:34:56.446" v="334" actId="20577"/>
        <pc:sldMkLst>
          <pc:docMk/>
          <pc:sldMk cId="3850130076" sldId="533"/>
        </pc:sldMkLst>
        <pc:spChg chg="mod">
          <ac:chgData name="Barry Halverson" userId="2b2da9e643510a6c" providerId="LiveId" clId="{F172203A-2C15-463F-9CA8-784A531B9099}" dt="2025-05-17T18:34:56.446" v="334" actId="20577"/>
          <ac:spMkLst>
            <pc:docMk/>
            <pc:sldMk cId="3850130076" sldId="533"/>
            <ac:spMk id="2" creationId="{65C24EF0-41D9-FAE4-8D3F-70E2AA2B176E}"/>
          </ac:spMkLst>
        </pc:spChg>
      </pc:sldChg>
      <pc:sldChg chg="modSp new mod">
        <pc:chgData name="Barry Halverson" userId="2b2da9e643510a6c" providerId="LiveId" clId="{F172203A-2C15-463F-9CA8-784A531B9099}" dt="2025-05-17T18:37:56.678" v="433" actId="20577"/>
        <pc:sldMkLst>
          <pc:docMk/>
          <pc:sldMk cId="984859125" sldId="534"/>
        </pc:sldMkLst>
        <pc:spChg chg="mod">
          <ac:chgData name="Barry Halverson" userId="2b2da9e643510a6c" providerId="LiveId" clId="{F172203A-2C15-463F-9CA8-784A531B9099}" dt="2025-05-17T18:37:21.895" v="373" actId="20577"/>
          <ac:spMkLst>
            <pc:docMk/>
            <pc:sldMk cId="984859125" sldId="534"/>
            <ac:spMk id="2" creationId="{778C05D9-3A38-7705-15FE-C734873DED99}"/>
          </ac:spMkLst>
        </pc:spChg>
        <pc:spChg chg="mod">
          <ac:chgData name="Barry Halverson" userId="2b2da9e643510a6c" providerId="LiveId" clId="{F172203A-2C15-463F-9CA8-784A531B9099}" dt="2025-05-17T18:37:56.678" v="433" actId="20577"/>
          <ac:spMkLst>
            <pc:docMk/>
            <pc:sldMk cId="984859125" sldId="534"/>
            <ac:spMk id="3" creationId="{3B79F03B-1081-E90E-D2ED-9D13BBAF5F53}"/>
          </ac:spMkLst>
        </pc:spChg>
      </pc:sldChg>
    </pc:docChg>
  </pc:docChgLst>
  <pc:docChgLst>
    <pc:chgData name="Barry Halverson" userId="2b2da9e643510a6c" providerId="LiveId" clId="{4F154AEE-F5E0-4286-B104-1BA7BB703F83}"/>
    <pc:docChg chg="undo custSel delSld modSld modNotesMaster">
      <pc:chgData name="Barry Halverson" userId="2b2da9e643510a6c" providerId="LiveId" clId="{4F154AEE-F5E0-4286-B104-1BA7BB703F83}" dt="2025-06-17T16:52:10.289" v="828" actId="20577"/>
      <pc:docMkLst>
        <pc:docMk/>
      </pc:docMkLst>
      <pc:sldChg chg="modSp mod">
        <pc:chgData name="Barry Halverson" userId="2b2da9e643510a6c" providerId="LiveId" clId="{4F154AEE-F5E0-4286-B104-1BA7BB703F83}" dt="2025-06-17T16:33:58.474" v="297" actId="20577"/>
        <pc:sldMkLst>
          <pc:docMk/>
          <pc:sldMk cId="1924377575" sldId="257"/>
        </pc:sldMkLst>
        <pc:spChg chg="mod">
          <ac:chgData name="Barry Halverson" userId="2b2da9e643510a6c" providerId="LiveId" clId="{4F154AEE-F5E0-4286-B104-1BA7BB703F83}" dt="2025-06-17T16:33:58.474" v="297" actId="20577"/>
          <ac:spMkLst>
            <pc:docMk/>
            <pc:sldMk cId="1924377575" sldId="257"/>
            <ac:spMk id="3" creationId="{07AFEA0E-1C86-4E3A-978D-4D31F9CCBF69}"/>
          </ac:spMkLst>
        </pc:spChg>
      </pc:sldChg>
      <pc:sldChg chg="addSp delSp modSp mod">
        <pc:chgData name="Barry Halverson" userId="2b2da9e643510a6c" providerId="LiveId" clId="{4F154AEE-F5E0-4286-B104-1BA7BB703F83}" dt="2025-06-17T16:52:10.289" v="828" actId="20577"/>
        <pc:sldMkLst>
          <pc:docMk/>
          <pc:sldMk cId="1440917538" sldId="495"/>
        </pc:sldMkLst>
        <pc:spChg chg="mod">
          <ac:chgData name="Barry Halverson" userId="2b2da9e643510a6c" providerId="LiveId" clId="{4F154AEE-F5E0-4286-B104-1BA7BB703F83}" dt="2025-06-17T16:52:10.289" v="828" actId="20577"/>
          <ac:spMkLst>
            <pc:docMk/>
            <pc:sldMk cId="1440917538" sldId="495"/>
            <ac:spMk id="3" creationId="{B5580A68-FF83-D543-AF0C-CBE18AA050CF}"/>
          </ac:spMkLst>
        </pc:spChg>
        <pc:spChg chg="add mod">
          <ac:chgData name="Barry Halverson" userId="2b2da9e643510a6c" providerId="LiveId" clId="{4F154AEE-F5E0-4286-B104-1BA7BB703F83}" dt="2025-06-17T16:38:11.297" v="430" actId="1076"/>
          <ac:spMkLst>
            <pc:docMk/>
            <pc:sldMk cId="1440917538" sldId="495"/>
            <ac:spMk id="14" creationId="{2B22D05E-54EB-3BB0-3C96-929816B13CEB}"/>
          </ac:spMkLst>
        </pc:spChg>
        <pc:spChg chg="add mod">
          <ac:chgData name="Barry Halverson" userId="2b2da9e643510a6c" providerId="LiveId" clId="{4F154AEE-F5E0-4286-B104-1BA7BB703F83}" dt="2025-06-17T16:40:56.518" v="504" actId="1076"/>
          <ac:spMkLst>
            <pc:docMk/>
            <pc:sldMk cId="1440917538" sldId="495"/>
            <ac:spMk id="19" creationId="{564FD652-6196-6599-EE7A-90E7B0B33CAA}"/>
          </ac:spMkLst>
        </pc:spChg>
      </pc:sldChg>
      <pc:sldChg chg="addSp delSp modSp mod">
        <pc:chgData name="Barry Halverson" userId="2b2da9e643510a6c" providerId="LiveId" clId="{4F154AEE-F5E0-4286-B104-1BA7BB703F83}" dt="2025-06-17T16:32:27.490" v="211" actId="20577"/>
        <pc:sldMkLst>
          <pc:docMk/>
          <pc:sldMk cId="870467979" sldId="504"/>
        </pc:sldMkLst>
        <pc:spChg chg="add mod">
          <ac:chgData name="Barry Halverson" userId="2b2da9e643510a6c" providerId="LiveId" clId="{4F154AEE-F5E0-4286-B104-1BA7BB703F83}" dt="2025-06-17T16:30:41.978" v="155" actId="207"/>
          <ac:spMkLst>
            <pc:docMk/>
            <pc:sldMk cId="870467979" sldId="504"/>
            <ac:spMk id="9" creationId="{F876351B-2D4A-B34F-8B52-5F88A2F23C9F}"/>
          </ac:spMkLst>
        </pc:spChg>
        <pc:spChg chg="add mod">
          <ac:chgData name="Barry Halverson" userId="2b2da9e643510a6c" providerId="LiveId" clId="{4F154AEE-F5E0-4286-B104-1BA7BB703F83}" dt="2025-06-17T16:32:27.490" v="211" actId="20577"/>
          <ac:spMkLst>
            <pc:docMk/>
            <pc:sldMk cId="870467979" sldId="504"/>
            <ac:spMk id="16" creationId="{5F8FA419-941D-43AD-2054-1C5F53C128FE}"/>
          </ac:spMkLst>
        </pc:spChg>
        <pc:spChg chg="add mod">
          <ac:chgData name="Barry Halverson" userId="2b2da9e643510a6c" providerId="LiveId" clId="{4F154AEE-F5E0-4286-B104-1BA7BB703F83}" dt="2025-06-17T16:31:57.160" v="176" actId="1076"/>
          <ac:spMkLst>
            <pc:docMk/>
            <pc:sldMk cId="870467979" sldId="504"/>
            <ac:spMk id="21" creationId="{32A6D31B-0027-C75C-C8F6-A57E3573BA74}"/>
          </ac:spMkLst>
        </pc:spChg>
      </pc:sldChg>
      <pc:sldChg chg="modSp mod">
        <pc:chgData name="Barry Halverson" userId="2b2da9e643510a6c" providerId="LiveId" clId="{4F154AEE-F5E0-4286-B104-1BA7BB703F83}" dt="2025-06-17T16:47:02.716" v="815" actId="20577"/>
        <pc:sldMkLst>
          <pc:docMk/>
          <pc:sldMk cId="3175917031" sldId="513"/>
        </pc:sldMkLst>
        <pc:spChg chg="mod">
          <ac:chgData name="Barry Halverson" userId="2b2da9e643510a6c" providerId="LiveId" clId="{4F154AEE-F5E0-4286-B104-1BA7BB703F83}" dt="2025-06-17T16:47:02.716" v="815" actId="20577"/>
          <ac:spMkLst>
            <pc:docMk/>
            <pc:sldMk cId="3175917031" sldId="513"/>
            <ac:spMk id="3" creationId="{9F4F6EC1-6874-F79F-0F7A-BE382A8D8489}"/>
          </ac:spMkLst>
        </pc:spChg>
      </pc:sldChg>
      <pc:sldChg chg="modSp mod">
        <pc:chgData name="Barry Halverson" userId="2b2da9e643510a6c" providerId="LiveId" clId="{4F154AEE-F5E0-4286-B104-1BA7BB703F83}" dt="2025-06-17T16:28:33.952" v="149" actId="207"/>
        <pc:sldMkLst>
          <pc:docMk/>
          <pc:sldMk cId="1361792704" sldId="522"/>
        </pc:sldMkLst>
        <pc:spChg chg="mod">
          <ac:chgData name="Barry Halverson" userId="2b2da9e643510a6c" providerId="LiveId" clId="{4F154AEE-F5E0-4286-B104-1BA7BB703F83}" dt="2025-06-17T16:28:33.952" v="149" actId="207"/>
          <ac:spMkLst>
            <pc:docMk/>
            <pc:sldMk cId="1361792704" sldId="522"/>
            <ac:spMk id="3" creationId="{DC1775C2-6824-F596-BA9B-039EBD7F98FE}"/>
          </ac:spMkLst>
        </pc:spChg>
      </pc:sldChg>
      <pc:sldChg chg="modSp mod">
        <pc:chgData name="Barry Halverson" userId="2b2da9e643510a6c" providerId="LiveId" clId="{4F154AEE-F5E0-4286-B104-1BA7BB703F83}" dt="2025-06-17T16:28:22.346" v="148" actId="20577"/>
        <pc:sldMkLst>
          <pc:docMk/>
          <pc:sldMk cId="3867475988" sldId="523"/>
        </pc:sldMkLst>
        <pc:spChg chg="mod">
          <ac:chgData name="Barry Halverson" userId="2b2da9e643510a6c" providerId="LiveId" clId="{4F154AEE-F5E0-4286-B104-1BA7BB703F83}" dt="2025-06-17T16:28:22.346" v="148" actId="20577"/>
          <ac:spMkLst>
            <pc:docMk/>
            <pc:sldMk cId="3867475988" sldId="523"/>
            <ac:spMk id="7" creationId="{9B309073-5F16-EE9D-57A0-39B5D7B106BA}"/>
          </ac:spMkLst>
        </pc:spChg>
      </pc:sldChg>
      <pc:sldChg chg="addSp delSp modSp mod">
        <pc:chgData name="Barry Halverson" userId="2b2da9e643510a6c" providerId="LiveId" clId="{4F154AEE-F5E0-4286-B104-1BA7BB703F83}" dt="2025-06-12T00:18:30.678" v="51" actId="1076"/>
        <pc:sldMkLst>
          <pc:docMk/>
          <pc:sldMk cId="1942640698" sldId="526"/>
        </pc:sldMkLst>
        <pc:spChg chg="add mod">
          <ac:chgData name="Barry Halverson" userId="2b2da9e643510a6c" providerId="LiveId" clId="{4F154AEE-F5E0-4286-B104-1BA7BB703F83}" dt="2025-06-12T00:18:30.678" v="51" actId="1076"/>
          <ac:spMkLst>
            <pc:docMk/>
            <pc:sldMk cId="1942640698" sldId="526"/>
            <ac:spMk id="9" creationId="{A33510F8-4FA5-1045-EF86-0FA353E0CCF6}"/>
          </ac:spMkLst>
        </pc:spChg>
        <pc:picChg chg="add mod">
          <ac:chgData name="Barry Halverson" userId="2b2da9e643510a6c" providerId="LiveId" clId="{4F154AEE-F5E0-4286-B104-1BA7BB703F83}" dt="2025-06-12T00:17:49.766" v="8" actId="1076"/>
          <ac:picMkLst>
            <pc:docMk/>
            <pc:sldMk cId="1942640698" sldId="526"/>
            <ac:picMk id="8" creationId="{3B159AB9-898B-75BE-6B00-5692309366BD}"/>
          </ac:picMkLst>
        </pc:picChg>
      </pc:sldChg>
      <pc:sldChg chg="del">
        <pc:chgData name="Barry Halverson" userId="2b2da9e643510a6c" providerId="LiveId" clId="{4F154AEE-F5E0-4286-B104-1BA7BB703F83}" dt="2025-06-12T00:18:35.894" v="52" actId="2696"/>
        <pc:sldMkLst>
          <pc:docMk/>
          <pc:sldMk cId="4125363237" sldId="527"/>
        </pc:sldMkLst>
      </pc:sldChg>
    </pc:docChg>
  </pc:docChgLst>
  <pc:docChgLst>
    <pc:chgData name="Barry Halverson" userId="2b2da9e643510a6c" providerId="LiveId" clId="{6D70D9E6-4FB3-444A-A150-10708F91998B}"/>
    <pc:docChg chg="delSld">
      <pc:chgData name="Barry Halverson" userId="2b2da9e643510a6c" providerId="LiveId" clId="{6D70D9E6-4FB3-444A-A150-10708F91998B}" dt="2025-03-18T15:33:23.857" v="0" actId="2696"/>
      <pc:docMkLst>
        <pc:docMk/>
      </pc:docMkLst>
      <pc:sldChg chg="del">
        <pc:chgData name="Barry Halverson" userId="2b2da9e643510a6c" providerId="LiveId" clId="{6D70D9E6-4FB3-444A-A150-10708F91998B}" dt="2025-03-18T15:33:23.857" v="0" actId="2696"/>
        <pc:sldMkLst>
          <pc:docMk/>
          <pc:sldMk cId="1250617837" sldId="272"/>
        </pc:sldMkLst>
      </pc:sldChg>
      <pc:sldChg chg="del">
        <pc:chgData name="Barry Halverson" userId="2b2da9e643510a6c" providerId="LiveId" clId="{6D70D9E6-4FB3-444A-A150-10708F91998B}" dt="2025-03-18T15:33:23.857" v="0" actId="2696"/>
        <pc:sldMkLst>
          <pc:docMk/>
          <pc:sldMk cId="2224681380" sldId="273"/>
        </pc:sldMkLst>
      </pc:sldChg>
    </pc:docChg>
  </pc:docChgLst>
  <pc:docChgLst>
    <pc:chgData name="Barry Halverson" userId="2b2da9e643510a6c" providerId="LiveId" clId="{C80011FF-38D2-491F-959D-9968BB39D624}"/>
    <pc:docChg chg="undo custSel addSld delSld modSld">
      <pc:chgData name="Barry Halverson" userId="2b2da9e643510a6c" providerId="LiveId" clId="{C80011FF-38D2-491F-959D-9968BB39D624}" dt="2025-07-18T00:05:59.963" v="2406" actId="1076"/>
      <pc:docMkLst>
        <pc:docMk/>
      </pc:docMkLst>
      <pc:sldChg chg="modSp mod">
        <pc:chgData name="Barry Halverson" userId="2b2da9e643510a6c" providerId="LiveId" clId="{C80011FF-38D2-491F-959D-9968BB39D624}" dt="2025-07-17T20:09:42.462" v="2220" actId="20577"/>
        <pc:sldMkLst>
          <pc:docMk/>
          <pc:sldMk cId="1924377575" sldId="257"/>
        </pc:sldMkLst>
        <pc:spChg chg="mod">
          <ac:chgData name="Barry Halverson" userId="2b2da9e643510a6c" providerId="LiveId" clId="{C80011FF-38D2-491F-959D-9968BB39D624}" dt="2025-07-17T20:09:42.462" v="2220" actId="20577"/>
          <ac:spMkLst>
            <pc:docMk/>
            <pc:sldMk cId="1924377575" sldId="257"/>
            <ac:spMk id="3" creationId="{07AFEA0E-1C86-4E3A-978D-4D31F9CCBF69}"/>
          </ac:spMkLst>
        </pc:spChg>
      </pc:sldChg>
      <pc:sldChg chg="del">
        <pc:chgData name="Barry Halverson" userId="2b2da9e643510a6c" providerId="LiveId" clId="{C80011FF-38D2-491F-959D-9968BB39D624}" dt="2025-07-14T23:14:51.995" v="949" actId="2696"/>
        <pc:sldMkLst>
          <pc:docMk/>
          <pc:sldMk cId="2264269206" sldId="259"/>
        </pc:sldMkLst>
      </pc:sldChg>
      <pc:sldChg chg="del">
        <pc:chgData name="Barry Halverson" userId="2b2da9e643510a6c" providerId="LiveId" clId="{C80011FF-38D2-491F-959D-9968BB39D624}" dt="2025-07-14T23:14:51.995" v="949" actId="2696"/>
        <pc:sldMkLst>
          <pc:docMk/>
          <pc:sldMk cId="2147418100" sldId="314"/>
        </pc:sldMkLst>
      </pc:sldChg>
      <pc:sldChg chg="del">
        <pc:chgData name="Barry Halverson" userId="2b2da9e643510a6c" providerId="LiveId" clId="{C80011FF-38D2-491F-959D-9968BB39D624}" dt="2025-07-14T23:14:51.995" v="949" actId="2696"/>
        <pc:sldMkLst>
          <pc:docMk/>
          <pc:sldMk cId="3833234723" sldId="315"/>
        </pc:sldMkLst>
      </pc:sldChg>
      <pc:sldChg chg="del">
        <pc:chgData name="Barry Halverson" userId="2b2da9e643510a6c" providerId="LiveId" clId="{C80011FF-38D2-491F-959D-9968BB39D624}" dt="2025-07-14T23:14:51.995" v="949" actId="2696"/>
        <pc:sldMkLst>
          <pc:docMk/>
          <pc:sldMk cId="4189547067" sldId="316"/>
        </pc:sldMkLst>
      </pc:sldChg>
      <pc:sldChg chg="del">
        <pc:chgData name="Barry Halverson" userId="2b2da9e643510a6c" providerId="LiveId" clId="{C80011FF-38D2-491F-959D-9968BB39D624}" dt="2025-07-14T23:14:51.995" v="949" actId="2696"/>
        <pc:sldMkLst>
          <pc:docMk/>
          <pc:sldMk cId="2287819486" sldId="317"/>
        </pc:sldMkLst>
      </pc:sldChg>
      <pc:sldChg chg="del">
        <pc:chgData name="Barry Halverson" userId="2b2da9e643510a6c" providerId="LiveId" clId="{C80011FF-38D2-491F-959D-9968BB39D624}" dt="2025-07-14T23:14:51.995" v="949" actId="2696"/>
        <pc:sldMkLst>
          <pc:docMk/>
          <pc:sldMk cId="1610637774" sldId="321"/>
        </pc:sldMkLst>
      </pc:sldChg>
      <pc:sldChg chg="add">
        <pc:chgData name="Barry Halverson" userId="2b2da9e643510a6c" providerId="LiveId" clId="{C80011FF-38D2-491F-959D-9968BB39D624}" dt="2025-07-14T23:14:34.717" v="948"/>
        <pc:sldMkLst>
          <pc:docMk/>
          <pc:sldMk cId="983135237" sldId="322"/>
        </pc:sldMkLst>
      </pc:sldChg>
      <pc:sldChg chg="modSp mod">
        <pc:chgData name="Barry Halverson" userId="2b2da9e643510a6c" providerId="LiveId" clId="{C80011FF-38D2-491F-959D-9968BB39D624}" dt="2025-07-17T19:26:54.883" v="1765" actId="207"/>
        <pc:sldMkLst>
          <pc:docMk/>
          <pc:sldMk cId="2782594431" sldId="417"/>
        </pc:sldMkLst>
        <pc:graphicFrameChg chg="modGraphic">
          <ac:chgData name="Barry Halverson" userId="2b2da9e643510a6c" providerId="LiveId" clId="{C80011FF-38D2-491F-959D-9968BB39D624}" dt="2025-07-17T19:26:54.883" v="1765" actId="207"/>
          <ac:graphicFrameMkLst>
            <pc:docMk/>
            <pc:sldMk cId="2782594431" sldId="417"/>
            <ac:graphicFrameMk id="8" creationId="{3D0B9E0E-5041-67FB-44D9-E8FBFD28112A}"/>
          </ac:graphicFrameMkLst>
        </pc:graphicFrameChg>
      </pc:sldChg>
      <pc:sldChg chg="modSp mod">
        <pc:chgData name="Barry Halverson" userId="2b2da9e643510a6c" providerId="LiveId" clId="{C80011FF-38D2-491F-959D-9968BB39D624}" dt="2025-07-17T19:36:59.668" v="2128" actId="20577"/>
        <pc:sldMkLst>
          <pc:docMk/>
          <pc:sldMk cId="3578481750" sldId="426"/>
        </pc:sldMkLst>
        <pc:spChg chg="mod">
          <ac:chgData name="Barry Halverson" userId="2b2da9e643510a6c" providerId="LiveId" clId="{C80011FF-38D2-491F-959D-9968BB39D624}" dt="2025-07-17T19:36:59.668" v="2128" actId="20577"/>
          <ac:spMkLst>
            <pc:docMk/>
            <pc:sldMk cId="3578481750" sldId="426"/>
            <ac:spMk id="3" creationId="{258B6808-9E20-0FE2-FBE1-6CE9F5DC53BE}"/>
          </ac:spMkLst>
        </pc:spChg>
      </pc:sldChg>
      <pc:sldChg chg="modSp mod">
        <pc:chgData name="Barry Halverson" userId="2b2da9e643510a6c" providerId="LiveId" clId="{C80011FF-38D2-491F-959D-9968BB39D624}" dt="2025-07-17T19:08:15.741" v="1225" actId="207"/>
        <pc:sldMkLst>
          <pc:docMk/>
          <pc:sldMk cId="2743701954" sldId="474"/>
        </pc:sldMkLst>
        <pc:spChg chg="mod">
          <ac:chgData name="Barry Halverson" userId="2b2da9e643510a6c" providerId="LiveId" clId="{C80011FF-38D2-491F-959D-9968BB39D624}" dt="2025-07-17T19:08:15.741" v="1225" actId="207"/>
          <ac:spMkLst>
            <pc:docMk/>
            <pc:sldMk cId="2743701954" sldId="474"/>
            <ac:spMk id="3" creationId="{811A120B-56BA-45FA-8533-2C74DE9F45EF}"/>
          </ac:spMkLst>
        </pc:spChg>
      </pc:sldChg>
      <pc:sldChg chg="addSp delSp modSp mod">
        <pc:chgData name="Barry Halverson" userId="2b2da9e643510a6c" providerId="LiveId" clId="{C80011FF-38D2-491F-959D-9968BB39D624}" dt="2025-07-17T19:33:30.021" v="1870" actId="478"/>
        <pc:sldMkLst>
          <pc:docMk/>
          <pc:sldMk cId="423076373" sldId="492"/>
        </pc:sldMkLst>
        <pc:spChg chg="mod">
          <ac:chgData name="Barry Halverson" userId="2b2da9e643510a6c" providerId="LiveId" clId="{C80011FF-38D2-491F-959D-9968BB39D624}" dt="2025-07-17T19:33:20.808" v="1869" actId="20577"/>
          <ac:spMkLst>
            <pc:docMk/>
            <pc:sldMk cId="423076373" sldId="492"/>
            <ac:spMk id="8" creationId="{7BE81944-125B-C921-8804-0F0E03B415B5}"/>
          </ac:spMkLst>
        </pc:spChg>
        <pc:spChg chg="add del mod">
          <ac:chgData name="Barry Halverson" userId="2b2da9e643510a6c" providerId="LiveId" clId="{C80011FF-38D2-491F-959D-9968BB39D624}" dt="2025-07-17T19:33:30.021" v="1870" actId="478"/>
          <ac:spMkLst>
            <pc:docMk/>
            <pc:sldMk cId="423076373" sldId="492"/>
            <ac:spMk id="10" creationId="{06B5EB67-16AB-787B-1AF9-5B8913217F87}"/>
          </ac:spMkLst>
        </pc:spChg>
        <pc:picChg chg="mod">
          <ac:chgData name="Barry Halverson" userId="2b2da9e643510a6c" providerId="LiveId" clId="{C80011FF-38D2-491F-959D-9968BB39D624}" dt="2025-07-17T19:32:22.792" v="1814" actId="1076"/>
          <ac:picMkLst>
            <pc:docMk/>
            <pc:sldMk cId="423076373" sldId="492"/>
            <ac:picMk id="7" creationId="{EA73697E-9D13-0F88-ED74-0F962F0F2F14}"/>
          </ac:picMkLst>
        </pc:picChg>
      </pc:sldChg>
      <pc:sldChg chg="modSp mod">
        <pc:chgData name="Barry Halverson" userId="2b2da9e643510a6c" providerId="LiveId" clId="{C80011FF-38D2-491F-959D-9968BB39D624}" dt="2025-07-17T19:23:56.730" v="1697" actId="20577"/>
        <pc:sldMkLst>
          <pc:docMk/>
          <pc:sldMk cId="1440917538" sldId="495"/>
        </pc:sldMkLst>
        <pc:spChg chg="mod">
          <ac:chgData name="Barry Halverson" userId="2b2da9e643510a6c" providerId="LiveId" clId="{C80011FF-38D2-491F-959D-9968BB39D624}" dt="2025-07-17T19:23:56.730" v="1697" actId="20577"/>
          <ac:spMkLst>
            <pc:docMk/>
            <pc:sldMk cId="1440917538" sldId="495"/>
            <ac:spMk id="3" creationId="{B5580A68-FF83-D543-AF0C-CBE18AA050CF}"/>
          </ac:spMkLst>
        </pc:spChg>
      </pc:sldChg>
      <pc:sldChg chg="addSp modSp mod">
        <pc:chgData name="Barry Halverson" userId="2b2da9e643510a6c" providerId="LiveId" clId="{C80011FF-38D2-491F-959D-9968BB39D624}" dt="2025-07-17T19:57:38.281" v="2203" actId="1076"/>
        <pc:sldMkLst>
          <pc:docMk/>
          <pc:sldMk cId="870467979" sldId="504"/>
        </pc:sldMkLst>
        <pc:spChg chg="add mod">
          <ac:chgData name="Barry Halverson" userId="2b2da9e643510a6c" providerId="LiveId" clId="{C80011FF-38D2-491F-959D-9968BB39D624}" dt="2025-07-17T19:22:46.635" v="1599" actId="113"/>
          <ac:spMkLst>
            <pc:docMk/>
            <pc:sldMk cId="870467979" sldId="504"/>
            <ac:spMk id="6" creationId="{6C51EE8A-E3B0-D0D0-BE5E-5205BD04ABE1}"/>
          </ac:spMkLst>
        </pc:spChg>
        <pc:spChg chg="add mod">
          <ac:chgData name="Barry Halverson" userId="2b2da9e643510a6c" providerId="LiveId" clId="{C80011FF-38D2-491F-959D-9968BB39D624}" dt="2025-07-17T19:57:38.281" v="2203" actId="1076"/>
          <ac:spMkLst>
            <pc:docMk/>
            <pc:sldMk cId="870467979" sldId="504"/>
            <ac:spMk id="8" creationId="{70EEE243-1002-87FD-562E-0F5635329EEB}"/>
          </ac:spMkLst>
        </pc:spChg>
        <pc:spChg chg="mod">
          <ac:chgData name="Barry Halverson" userId="2b2da9e643510a6c" providerId="LiveId" clId="{C80011FF-38D2-491F-959D-9968BB39D624}" dt="2025-07-17T19:56:02.831" v="2133" actId="1076"/>
          <ac:spMkLst>
            <pc:docMk/>
            <pc:sldMk cId="870467979" sldId="504"/>
            <ac:spMk id="11" creationId="{5A192BFB-D567-0531-413F-50B5823FBE57}"/>
          </ac:spMkLst>
        </pc:spChg>
        <pc:spChg chg="mod">
          <ac:chgData name="Barry Halverson" userId="2b2da9e643510a6c" providerId="LiveId" clId="{C80011FF-38D2-491F-959D-9968BB39D624}" dt="2025-07-17T19:55:54.474" v="2132" actId="1076"/>
          <ac:spMkLst>
            <pc:docMk/>
            <pc:sldMk cId="870467979" sldId="504"/>
            <ac:spMk id="12" creationId="{0D925DEB-41A5-A28A-359A-05AA0626C551}"/>
          </ac:spMkLst>
        </pc:spChg>
        <pc:spChg chg="mod">
          <ac:chgData name="Barry Halverson" userId="2b2da9e643510a6c" providerId="LiveId" clId="{C80011FF-38D2-491F-959D-9968BB39D624}" dt="2025-07-17T19:56:13.614" v="2135" actId="1076"/>
          <ac:spMkLst>
            <pc:docMk/>
            <pc:sldMk cId="870467979" sldId="504"/>
            <ac:spMk id="16" creationId="{5F8FA419-941D-43AD-2054-1C5F53C128FE}"/>
          </ac:spMkLst>
        </pc:spChg>
        <pc:spChg chg="mod">
          <ac:chgData name="Barry Halverson" userId="2b2da9e643510a6c" providerId="LiveId" clId="{C80011FF-38D2-491F-959D-9968BB39D624}" dt="2025-07-17T19:56:06.719" v="2134" actId="1076"/>
          <ac:spMkLst>
            <pc:docMk/>
            <pc:sldMk cId="870467979" sldId="504"/>
            <ac:spMk id="21" creationId="{32A6D31B-0027-C75C-C8F6-A57E3573BA74}"/>
          </ac:spMkLst>
        </pc:spChg>
      </pc:sldChg>
      <pc:sldChg chg="modSp mod">
        <pc:chgData name="Barry Halverson" userId="2b2da9e643510a6c" providerId="LiveId" clId="{C80011FF-38D2-491F-959D-9968BB39D624}" dt="2025-07-17T19:09:01.420" v="1274" actId="207"/>
        <pc:sldMkLst>
          <pc:docMk/>
          <pc:sldMk cId="2021987637" sldId="507"/>
        </pc:sldMkLst>
        <pc:spChg chg="mod">
          <ac:chgData name="Barry Halverson" userId="2b2da9e643510a6c" providerId="LiveId" clId="{C80011FF-38D2-491F-959D-9968BB39D624}" dt="2025-07-17T19:09:01.420" v="1274" actId="207"/>
          <ac:spMkLst>
            <pc:docMk/>
            <pc:sldMk cId="2021987637" sldId="507"/>
            <ac:spMk id="10" creationId="{CC7F4C44-E669-FC7B-59C5-4F79E6AD0B91}"/>
          </ac:spMkLst>
        </pc:spChg>
      </pc:sldChg>
      <pc:sldChg chg="del">
        <pc:chgData name="Barry Halverson" userId="2b2da9e643510a6c" providerId="LiveId" clId="{C80011FF-38D2-491F-959D-9968BB39D624}" dt="2025-07-16T22:36:39.944" v="1221" actId="2696"/>
        <pc:sldMkLst>
          <pc:docMk/>
          <pc:sldMk cId="450766040" sldId="517"/>
        </pc:sldMkLst>
      </pc:sldChg>
      <pc:sldChg chg="del">
        <pc:chgData name="Barry Halverson" userId="2b2da9e643510a6c" providerId="LiveId" clId="{C80011FF-38D2-491F-959D-9968BB39D624}" dt="2025-07-16T22:36:22.197" v="1220" actId="2696"/>
        <pc:sldMkLst>
          <pc:docMk/>
          <pc:sldMk cId="1320779189" sldId="518"/>
        </pc:sldMkLst>
      </pc:sldChg>
      <pc:sldChg chg="del">
        <pc:chgData name="Barry Halverson" userId="2b2da9e643510a6c" providerId="LiveId" clId="{C80011FF-38D2-491F-959D-9968BB39D624}" dt="2025-07-16T22:36:55.058" v="1222" actId="2696"/>
        <pc:sldMkLst>
          <pc:docMk/>
          <pc:sldMk cId="718837704" sldId="519"/>
        </pc:sldMkLst>
      </pc:sldChg>
      <pc:sldChg chg="modSp mod">
        <pc:chgData name="Barry Halverson" userId="2b2da9e643510a6c" providerId="LiveId" clId="{C80011FF-38D2-491F-959D-9968BB39D624}" dt="2025-07-17T19:16:51.207" v="1491" actId="20577"/>
        <pc:sldMkLst>
          <pc:docMk/>
          <pc:sldMk cId="3867475988" sldId="523"/>
        </pc:sldMkLst>
        <pc:spChg chg="mod">
          <ac:chgData name="Barry Halverson" userId="2b2da9e643510a6c" providerId="LiveId" clId="{C80011FF-38D2-491F-959D-9968BB39D624}" dt="2025-07-17T19:16:51.207" v="1491" actId="20577"/>
          <ac:spMkLst>
            <pc:docMk/>
            <pc:sldMk cId="3867475988" sldId="523"/>
            <ac:spMk id="7" creationId="{9B309073-5F16-EE9D-57A0-39B5D7B106BA}"/>
          </ac:spMkLst>
        </pc:spChg>
      </pc:sldChg>
      <pc:sldChg chg="addSp delSp mod">
        <pc:chgData name="Barry Halverson" userId="2b2da9e643510a6c" providerId="LiveId" clId="{C80011FF-38D2-491F-959D-9968BB39D624}" dt="2025-07-16T22:41:57.481" v="1224" actId="478"/>
        <pc:sldMkLst>
          <pc:docMk/>
          <pc:sldMk cId="3369261879" sldId="530"/>
        </pc:sldMkLst>
        <pc:spChg chg="add del">
          <ac:chgData name="Barry Halverson" userId="2b2da9e643510a6c" providerId="LiveId" clId="{C80011FF-38D2-491F-959D-9968BB39D624}" dt="2025-07-16T22:41:57.481" v="1224" actId="478"/>
          <ac:spMkLst>
            <pc:docMk/>
            <pc:sldMk cId="3369261879" sldId="530"/>
            <ac:spMk id="5" creationId="{838C320B-9F25-10AF-8B33-0322104C0425}"/>
          </ac:spMkLst>
        </pc:spChg>
      </pc:sldChg>
      <pc:sldChg chg="addSp delSp modSp mod">
        <pc:chgData name="Barry Halverson" userId="2b2da9e643510a6c" providerId="LiveId" clId="{C80011FF-38D2-491F-959D-9968BB39D624}" dt="2025-07-08T21:53:39.651" v="900" actId="1076"/>
        <pc:sldMkLst>
          <pc:docMk/>
          <pc:sldMk cId="3850130076" sldId="533"/>
        </pc:sldMkLst>
        <pc:picChg chg="add mod">
          <ac:chgData name="Barry Halverson" userId="2b2da9e643510a6c" providerId="LiveId" clId="{C80011FF-38D2-491F-959D-9968BB39D624}" dt="2025-07-08T21:53:39.651" v="900" actId="1076"/>
          <ac:picMkLst>
            <pc:docMk/>
            <pc:sldMk cId="3850130076" sldId="533"/>
            <ac:picMk id="8" creationId="{141A4432-238C-9049-9C60-0FCE99F86D10}"/>
          </ac:picMkLst>
        </pc:picChg>
      </pc:sldChg>
      <pc:sldChg chg="addSp modSp new mod">
        <pc:chgData name="Barry Halverson" userId="2b2da9e643510a6c" providerId="LiveId" clId="{C80011FF-38D2-491F-959D-9968BB39D624}" dt="2025-07-08T02:56:53.465" v="8" actId="1076"/>
        <pc:sldMkLst>
          <pc:docMk/>
          <pc:sldMk cId="3143261982" sldId="535"/>
        </pc:sldMkLst>
        <pc:picChg chg="add mod">
          <ac:chgData name="Barry Halverson" userId="2b2da9e643510a6c" providerId="LiveId" clId="{C80011FF-38D2-491F-959D-9968BB39D624}" dt="2025-07-08T02:56:34.237" v="4" actId="1076"/>
          <ac:picMkLst>
            <pc:docMk/>
            <pc:sldMk cId="3143261982" sldId="535"/>
            <ac:picMk id="6" creationId="{D2C07B71-679F-2CD7-BAC8-457800B837F1}"/>
          </ac:picMkLst>
        </pc:picChg>
        <pc:picChg chg="add mod">
          <ac:chgData name="Barry Halverson" userId="2b2da9e643510a6c" providerId="LiveId" clId="{C80011FF-38D2-491F-959D-9968BB39D624}" dt="2025-07-08T02:56:53.465" v="8" actId="1076"/>
          <ac:picMkLst>
            <pc:docMk/>
            <pc:sldMk cId="3143261982" sldId="535"/>
            <ac:picMk id="8" creationId="{6F8EA1D6-F665-E56E-1C88-93C7297B4941}"/>
          </ac:picMkLst>
        </pc:picChg>
      </pc:sldChg>
      <pc:sldChg chg="modSp new mod">
        <pc:chgData name="Barry Halverson" userId="2b2da9e643510a6c" providerId="LiveId" clId="{C80011FF-38D2-491F-959D-9968BB39D624}" dt="2025-07-08T03:09:10.918" v="427" actId="20577"/>
        <pc:sldMkLst>
          <pc:docMk/>
          <pc:sldMk cId="1120230898" sldId="536"/>
        </pc:sldMkLst>
        <pc:spChg chg="mod">
          <ac:chgData name="Barry Halverson" userId="2b2da9e643510a6c" providerId="LiveId" clId="{C80011FF-38D2-491F-959D-9968BB39D624}" dt="2025-07-08T03:04:09.546" v="125" actId="122"/>
          <ac:spMkLst>
            <pc:docMk/>
            <pc:sldMk cId="1120230898" sldId="536"/>
            <ac:spMk id="2" creationId="{804A7AAB-45B2-5524-93AD-BDF56F4D04FA}"/>
          </ac:spMkLst>
        </pc:spChg>
        <pc:spChg chg="mod">
          <ac:chgData name="Barry Halverson" userId="2b2da9e643510a6c" providerId="LiveId" clId="{C80011FF-38D2-491F-959D-9968BB39D624}" dt="2025-07-08T03:09:10.918" v="427" actId="20577"/>
          <ac:spMkLst>
            <pc:docMk/>
            <pc:sldMk cId="1120230898" sldId="536"/>
            <ac:spMk id="3" creationId="{C7ED988B-F8E6-5D71-2DD7-727B921C365C}"/>
          </ac:spMkLst>
        </pc:spChg>
      </pc:sldChg>
      <pc:sldChg chg="modSp new mod">
        <pc:chgData name="Barry Halverson" userId="2b2da9e643510a6c" providerId="LiveId" clId="{C80011FF-38D2-491F-959D-9968BB39D624}" dt="2025-07-17T19:59:17.965" v="2216" actId="5793"/>
        <pc:sldMkLst>
          <pc:docMk/>
          <pc:sldMk cId="1168167091" sldId="537"/>
        </pc:sldMkLst>
        <pc:spChg chg="mod">
          <ac:chgData name="Barry Halverson" userId="2b2da9e643510a6c" providerId="LiveId" clId="{C80011FF-38D2-491F-959D-9968BB39D624}" dt="2025-07-08T03:11:13.921" v="457" actId="122"/>
          <ac:spMkLst>
            <pc:docMk/>
            <pc:sldMk cId="1168167091" sldId="537"/>
            <ac:spMk id="2" creationId="{A17A5BC4-5169-1F87-3438-D2311F5336D2}"/>
          </ac:spMkLst>
        </pc:spChg>
        <pc:spChg chg="mod">
          <ac:chgData name="Barry Halverson" userId="2b2da9e643510a6c" providerId="LiveId" clId="{C80011FF-38D2-491F-959D-9968BB39D624}" dt="2025-07-17T19:59:17.965" v="2216" actId="5793"/>
          <ac:spMkLst>
            <pc:docMk/>
            <pc:sldMk cId="1168167091" sldId="537"/>
            <ac:spMk id="3" creationId="{D4C5705D-D4DF-3EE3-5E06-CF2AE40DE8DC}"/>
          </ac:spMkLst>
        </pc:spChg>
      </pc:sldChg>
      <pc:sldChg chg="modSp new mod">
        <pc:chgData name="Barry Halverson" userId="2b2da9e643510a6c" providerId="LiveId" clId="{C80011FF-38D2-491F-959D-9968BB39D624}" dt="2025-07-17T19:26:02.580" v="1764" actId="20577"/>
        <pc:sldMkLst>
          <pc:docMk/>
          <pc:sldMk cId="341493548" sldId="538"/>
        </pc:sldMkLst>
        <pc:spChg chg="mod">
          <ac:chgData name="Barry Halverson" userId="2b2da9e643510a6c" providerId="LiveId" clId="{C80011FF-38D2-491F-959D-9968BB39D624}" dt="2025-07-14T23:04:52.506" v="947" actId="113"/>
          <ac:spMkLst>
            <pc:docMk/>
            <pc:sldMk cId="341493548" sldId="538"/>
            <ac:spMk id="2" creationId="{E95DCC21-9F20-0A54-9A7B-5106633F17B8}"/>
          </ac:spMkLst>
        </pc:spChg>
        <pc:spChg chg="mod">
          <ac:chgData name="Barry Halverson" userId="2b2da9e643510a6c" providerId="LiveId" clId="{C80011FF-38D2-491F-959D-9968BB39D624}" dt="2025-07-17T19:26:02.580" v="1764" actId="20577"/>
          <ac:spMkLst>
            <pc:docMk/>
            <pc:sldMk cId="341493548" sldId="538"/>
            <ac:spMk id="3" creationId="{D93C57D4-CA50-717F-7D2E-A571604EC2DD}"/>
          </ac:spMkLst>
        </pc:spChg>
      </pc:sldChg>
      <pc:sldChg chg="add">
        <pc:chgData name="Barry Halverson" userId="2b2da9e643510a6c" providerId="LiveId" clId="{C80011FF-38D2-491F-959D-9968BB39D624}" dt="2025-07-14T23:14:34.717" v="948"/>
        <pc:sldMkLst>
          <pc:docMk/>
          <pc:sldMk cId="3477453398" sldId="539"/>
        </pc:sldMkLst>
      </pc:sldChg>
      <pc:sldChg chg="add">
        <pc:chgData name="Barry Halverson" userId="2b2da9e643510a6c" providerId="LiveId" clId="{C80011FF-38D2-491F-959D-9968BB39D624}" dt="2025-07-14T23:14:34.717" v="948"/>
        <pc:sldMkLst>
          <pc:docMk/>
          <pc:sldMk cId="1585829492" sldId="540"/>
        </pc:sldMkLst>
      </pc:sldChg>
      <pc:sldChg chg="add">
        <pc:chgData name="Barry Halverson" userId="2b2da9e643510a6c" providerId="LiveId" clId="{C80011FF-38D2-491F-959D-9968BB39D624}" dt="2025-07-14T23:14:34.717" v="948"/>
        <pc:sldMkLst>
          <pc:docMk/>
          <pc:sldMk cId="3220461632" sldId="541"/>
        </pc:sldMkLst>
      </pc:sldChg>
      <pc:sldChg chg="add">
        <pc:chgData name="Barry Halverson" userId="2b2da9e643510a6c" providerId="LiveId" clId="{C80011FF-38D2-491F-959D-9968BB39D624}" dt="2025-07-14T23:14:34.717" v="948"/>
        <pc:sldMkLst>
          <pc:docMk/>
          <pc:sldMk cId="74762907" sldId="542"/>
        </pc:sldMkLst>
      </pc:sldChg>
      <pc:sldChg chg="add">
        <pc:chgData name="Barry Halverson" userId="2b2da9e643510a6c" providerId="LiveId" clId="{C80011FF-38D2-491F-959D-9968BB39D624}" dt="2025-07-14T23:14:34.717" v="948"/>
        <pc:sldMkLst>
          <pc:docMk/>
          <pc:sldMk cId="2885413229" sldId="543"/>
        </pc:sldMkLst>
      </pc:sldChg>
      <pc:sldChg chg="addSp modSp new mod">
        <pc:chgData name="Barry Halverson" userId="2b2da9e643510a6c" providerId="LiveId" clId="{C80011FF-38D2-491F-959D-9968BB39D624}" dt="2025-07-18T00:05:59.963" v="2406" actId="1076"/>
        <pc:sldMkLst>
          <pc:docMk/>
          <pc:sldMk cId="2799960686" sldId="544"/>
        </pc:sldMkLst>
        <pc:spChg chg="add mod">
          <ac:chgData name="Barry Halverson" userId="2b2da9e643510a6c" providerId="LiveId" clId="{C80011FF-38D2-491F-959D-9968BB39D624}" dt="2025-07-18T00:05:18.979" v="2404" actId="20577"/>
          <ac:spMkLst>
            <pc:docMk/>
            <pc:sldMk cId="2799960686" sldId="544"/>
            <ac:spMk id="5" creationId="{706244A0-D7DA-DB52-7145-183EB97D5719}"/>
          </ac:spMkLst>
        </pc:spChg>
        <pc:spChg chg="add mod">
          <ac:chgData name="Barry Halverson" userId="2b2da9e643510a6c" providerId="LiveId" clId="{C80011FF-38D2-491F-959D-9968BB39D624}" dt="2025-07-18T00:05:59.963" v="2406" actId="1076"/>
          <ac:spMkLst>
            <pc:docMk/>
            <pc:sldMk cId="2799960686" sldId="544"/>
            <ac:spMk id="7" creationId="{FD1700EC-62DF-B045-16E6-544B979EDA47}"/>
          </ac:spMkLst>
        </pc:spChg>
        <pc:picChg chg="add mod">
          <ac:chgData name="Barry Halverson" userId="2b2da9e643510a6c" providerId="LiveId" clId="{C80011FF-38D2-491F-959D-9968BB39D624}" dt="2025-07-18T00:03:56.352" v="2221" actId="1076"/>
          <ac:picMkLst>
            <pc:docMk/>
            <pc:sldMk cId="2799960686" sldId="544"/>
            <ac:picMk id="6" creationId="{9156BEF0-E473-066A-0B7F-E8B5B7DC2CF6}"/>
          </ac:picMkLst>
        </pc:picChg>
      </pc:sldChg>
      <pc:sldChg chg="addSp modSp add mod">
        <pc:chgData name="Barry Halverson" userId="2b2da9e643510a6c" providerId="LiveId" clId="{C80011FF-38D2-491F-959D-9968BB39D624}" dt="2025-07-16T22:35:57.368" v="1219" actId="962"/>
        <pc:sldMkLst>
          <pc:docMk/>
          <pc:sldMk cId="144871550" sldId="545"/>
        </pc:sldMkLst>
        <pc:picChg chg="add mod">
          <ac:chgData name="Barry Halverson" userId="2b2da9e643510a6c" providerId="LiveId" clId="{C80011FF-38D2-491F-959D-9968BB39D624}" dt="2025-07-16T22:35:57.368" v="1219" actId="962"/>
          <ac:picMkLst>
            <pc:docMk/>
            <pc:sldMk cId="144871550" sldId="545"/>
            <ac:picMk id="6" creationId="{5075D951-C23F-8C03-37AF-7BF51433AC29}"/>
          </ac:picMkLst>
        </pc:picChg>
      </pc:sldChg>
    </pc:docChg>
  </pc:docChgLst>
  <pc:docChgLst>
    <pc:chgData name="Barry Halverson" userId="2b2da9e643510a6c" providerId="LiveId" clId="{71270578-3F7B-4350-8A9A-A72CB4086951}"/>
    <pc:docChg chg="undo redo custSel addSld delSld modSld sldOrd">
      <pc:chgData name="Barry Halverson" userId="2b2da9e643510a6c" providerId="LiveId" clId="{71270578-3F7B-4350-8A9A-A72CB4086951}" dt="2025-05-16T00:00:07.611" v="3745" actId="20577"/>
      <pc:docMkLst>
        <pc:docMk/>
      </pc:docMkLst>
      <pc:sldChg chg="modSp mod">
        <pc:chgData name="Barry Halverson" userId="2b2da9e643510a6c" providerId="LiveId" clId="{71270578-3F7B-4350-8A9A-A72CB4086951}" dt="2025-04-22T01:56:24.998" v="1921" actId="113"/>
        <pc:sldMkLst>
          <pc:docMk/>
          <pc:sldMk cId="1924377575" sldId="257"/>
        </pc:sldMkLst>
        <pc:spChg chg="mod">
          <ac:chgData name="Barry Halverson" userId="2b2da9e643510a6c" providerId="LiveId" clId="{71270578-3F7B-4350-8A9A-A72CB4086951}" dt="2025-04-22T01:56:24.998" v="1921" actId="113"/>
          <ac:spMkLst>
            <pc:docMk/>
            <pc:sldMk cId="1924377575" sldId="257"/>
            <ac:spMk id="3" creationId="{07AFEA0E-1C86-4E3A-978D-4D31F9CCBF69}"/>
          </ac:spMkLst>
        </pc:spChg>
      </pc:sldChg>
      <pc:sldChg chg="modSp mod">
        <pc:chgData name="Barry Halverson" userId="2b2da9e643510a6c" providerId="LiveId" clId="{71270578-3F7B-4350-8A9A-A72CB4086951}" dt="2025-05-01T00:03:27.883" v="2620" actId="20577"/>
        <pc:sldMkLst>
          <pc:docMk/>
          <pc:sldMk cId="1950599605" sldId="304"/>
        </pc:sldMkLst>
        <pc:spChg chg="mod">
          <ac:chgData name="Barry Halverson" userId="2b2da9e643510a6c" providerId="LiveId" clId="{71270578-3F7B-4350-8A9A-A72CB4086951}" dt="2025-05-01T00:03:27.883" v="2620" actId="20577"/>
          <ac:spMkLst>
            <pc:docMk/>
            <pc:sldMk cId="1950599605" sldId="304"/>
            <ac:spMk id="3" creationId="{55DE44D0-7477-45F5-9A66-5AC18C7A3590}"/>
          </ac:spMkLst>
        </pc:spChg>
      </pc:sldChg>
      <pc:sldChg chg="modSp mod">
        <pc:chgData name="Barry Halverson" userId="2b2da9e643510a6c" providerId="LiveId" clId="{71270578-3F7B-4350-8A9A-A72CB4086951}" dt="2025-04-08T21:55:39.419" v="1249" actId="1076"/>
        <pc:sldMkLst>
          <pc:docMk/>
          <pc:sldMk cId="2969569710" sldId="325"/>
        </pc:sldMkLst>
      </pc:sldChg>
      <pc:sldChg chg="modSp mod">
        <pc:chgData name="Barry Halverson" userId="2b2da9e643510a6c" providerId="LiveId" clId="{71270578-3F7B-4350-8A9A-A72CB4086951}" dt="2025-04-08T21:48:00.847" v="876" actId="207"/>
        <pc:sldMkLst>
          <pc:docMk/>
          <pc:sldMk cId="3171407109" sldId="374"/>
        </pc:sldMkLst>
      </pc:sldChg>
      <pc:sldChg chg="modSp mod">
        <pc:chgData name="Barry Halverson" userId="2b2da9e643510a6c" providerId="LiveId" clId="{71270578-3F7B-4350-8A9A-A72CB4086951}" dt="2025-05-08T16:50:38.473" v="3002" actId="33524"/>
        <pc:sldMkLst>
          <pc:docMk/>
          <pc:sldMk cId="2782594431" sldId="417"/>
        </pc:sldMkLst>
        <pc:graphicFrameChg chg="mod modGraphic">
          <ac:chgData name="Barry Halverson" userId="2b2da9e643510a6c" providerId="LiveId" clId="{71270578-3F7B-4350-8A9A-A72CB4086951}" dt="2025-05-08T16:50:38.473" v="3002" actId="33524"/>
          <ac:graphicFrameMkLst>
            <pc:docMk/>
            <pc:sldMk cId="2782594431" sldId="417"/>
            <ac:graphicFrameMk id="8" creationId="{3D0B9E0E-5041-67FB-44D9-E8FBFD28112A}"/>
          </ac:graphicFrameMkLst>
        </pc:graphicFrameChg>
      </pc:sldChg>
      <pc:sldChg chg="modSp mod">
        <pc:chgData name="Barry Halverson" userId="2b2da9e643510a6c" providerId="LiveId" clId="{71270578-3F7B-4350-8A9A-A72CB4086951}" dt="2025-05-16T00:00:07.611" v="3745" actId="20577"/>
        <pc:sldMkLst>
          <pc:docMk/>
          <pc:sldMk cId="3578481750" sldId="426"/>
        </pc:sldMkLst>
        <pc:spChg chg="mod">
          <ac:chgData name="Barry Halverson" userId="2b2da9e643510a6c" providerId="LiveId" clId="{71270578-3F7B-4350-8A9A-A72CB4086951}" dt="2025-05-16T00:00:07.611" v="3745" actId="20577"/>
          <ac:spMkLst>
            <pc:docMk/>
            <pc:sldMk cId="3578481750" sldId="426"/>
            <ac:spMk id="3" creationId="{258B6808-9E20-0FE2-FBE1-6CE9F5DC53BE}"/>
          </ac:spMkLst>
        </pc:spChg>
      </pc:sldChg>
      <pc:sldChg chg="modSp mod">
        <pc:chgData name="Barry Halverson" userId="2b2da9e643510a6c" providerId="LiveId" clId="{71270578-3F7B-4350-8A9A-A72CB4086951}" dt="2025-04-22T02:31:12.154" v="1954" actId="20577"/>
        <pc:sldMkLst>
          <pc:docMk/>
          <pc:sldMk cId="707506772" sldId="446"/>
        </pc:sldMkLst>
        <pc:spChg chg="mod">
          <ac:chgData name="Barry Halverson" userId="2b2da9e643510a6c" providerId="LiveId" clId="{71270578-3F7B-4350-8A9A-A72CB4086951}" dt="2025-04-22T02:31:12.154" v="1954" actId="20577"/>
          <ac:spMkLst>
            <pc:docMk/>
            <pc:sldMk cId="707506772" sldId="446"/>
            <ac:spMk id="3" creationId="{9F797E45-2E12-F5DB-3208-C1C4EFA97A23}"/>
          </ac:spMkLst>
        </pc:spChg>
      </pc:sldChg>
      <pc:sldChg chg="addSp delSp modSp mod ord">
        <pc:chgData name="Barry Halverson" userId="2b2da9e643510a6c" providerId="LiveId" clId="{71270578-3F7B-4350-8A9A-A72CB4086951}" dt="2025-05-01T00:22:03.878" v="2845" actId="931"/>
        <pc:sldMkLst>
          <pc:docMk/>
          <pc:sldMk cId="3298562203" sldId="453"/>
        </pc:sldMkLst>
      </pc:sldChg>
      <pc:sldChg chg="modSp del mod">
        <pc:chgData name="Barry Halverson" userId="2b2da9e643510a6c" providerId="LiveId" clId="{71270578-3F7B-4350-8A9A-A72CB4086951}" dt="2025-04-22T02:35:20.377" v="1980" actId="2696"/>
        <pc:sldMkLst>
          <pc:docMk/>
          <pc:sldMk cId="122391289" sldId="467"/>
        </pc:sldMkLst>
      </pc:sldChg>
      <pc:sldChg chg="addSp delSp modSp del mod">
        <pc:chgData name="Barry Halverson" userId="2b2da9e643510a6c" providerId="LiveId" clId="{71270578-3F7B-4350-8A9A-A72CB4086951}" dt="2025-04-22T02:35:20.377" v="1980" actId="2696"/>
        <pc:sldMkLst>
          <pc:docMk/>
          <pc:sldMk cId="3729000022" sldId="468"/>
        </pc:sldMkLst>
      </pc:sldChg>
      <pc:sldChg chg="addSp modSp mod">
        <pc:chgData name="Barry Halverson" userId="2b2da9e643510a6c" providerId="LiveId" clId="{71270578-3F7B-4350-8A9A-A72CB4086951}" dt="2025-05-08T16:41:38.152" v="2846" actId="20577"/>
        <pc:sldMkLst>
          <pc:docMk/>
          <pc:sldMk cId="2743701954" sldId="474"/>
        </pc:sldMkLst>
        <pc:spChg chg="mod">
          <ac:chgData name="Barry Halverson" userId="2b2da9e643510a6c" providerId="LiveId" clId="{71270578-3F7B-4350-8A9A-A72CB4086951}" dt="2025-05-08T16:41:38.152" v="2846" actId="20577"/>
          <ac:spMkLst>
            <pc:docMk/>
            <pc:sldMk cId="2743701954" sldId="474"/>
            <ac:spMk id="3" creationId="{811A120B-56BA-45FA-8533-2C74DE9F45EF}"/>
          </ac:spMkLst>
        </pc:spChg>
        <pc:spChg chg="add mod">
          <ac:chgData name="Barry Halverson" userId="2b2da9e643510a6c" providerId="LiveId" clId="{71270578-3F7B-4350-8A9A-A72CB4086951}" dt="2025-04-22T02:31:46.249" v="1956" actId="1076"/>
          <ac:spMkLst>
            <pc:docMk/>
            <pc:sldMk cId="2743701954" sldId="474"/>
            <ac:spMk id="8" creationId="{343A3726-D0C7-2A3B-5EA5-F8986FA8E2E2}"/>
          </ac:spMkLst>
        </pc:spChg>
      </pc:sldChg>
      <pc:sldChg chg="del">
        <pc:chgData name="Barry Halverson" userId="2b2da9e643510a6c" providerId="LiveId" clId="{71270578-3F7B-4350-8A9A-A72CB4086951}" dt="2025-04-22T02:34:23.960" v="1978" actId="2696"/>
        <pc:sldMkLst>
          <pc:docMk/>
          <pc:sldMk cId="550945103" sldId="480"/>
        </pc:sldMkLst>
      </pc:sldChg>
      <pc:sldChg chg="del">
        <pc:chgData name="Barry Halverson" userId="2b2da9e643510a6c" providerId="LiveId" clId="{71270578-3F7B-4350-8A9A-A72CB4086951}" dt="2025-04-22T02:34:19.518" v="1977" actId="2696"/>
        <pc:sldMkLst>
          <pc:docMk/>
          <pc:sldMk cId="4174819403" sldId="481"/>
        </pc:sldMkLst>
      </pc:sldChg>
      <pc:sldChg chg="add">
        <pc:chgData name="Barry Halverson" userId="2b2da9e643510a6c" providerId="LiveId" clId="{71270578-3F7B-4350-8A9A-A72CB4086951}" dt="2025-04-22T02:30:03.005" v="1923"/>
        <pc:sldMkLst>
          <pc:docMk/>
          <pc:sldMk cId="2942772420" sldId="492"/>
        </pc:sldMkLst>
      </pc:sldChg>
      <pc:sldChg chg="del">
        <pc:chgData name="Barry Halverson" userId="2b2da9e643510a6c" providerId="LiveId" clId="{71270578-3F7B-4350-8A9A-A72CB4086951}" dt="2025-04-22T02:29:49.473" v="1922" actId="2696"/>
        <pc:sldMkLst>
          <pc:docMk/>
          <pc:sldMk cId="3754830095" sldId="492"/>
        </pc:sldMkLst>
      </pc:sldChg>
      <pc:sldChg chg="addSp delSp modSp mod">
        <pc:chgData name="Barry Halverson" userId="2b2da9e643510a6c" providerId="LiveId" clId="{71270578-3F7B-4350-8A9A-A72CB4086951}" dt="2025-05-15T14:52:34.894" v="3502" actId="20577"/>
        <pc:sldMkLst>
          <pc:docMk/>
          <pc:sldMk cId="1440917538" sldId="495"/>
        </pc:sldMkLst>
        <pc:spChg chg="mod">
          <ac:chgData name="Barry Halverson" userId="2b2da9e643510a6c" providerId="LiveId" clId="{71270578-3F7B-4350-8A9A-A72CB4086951}" dt="2025-05-15T14:52:34.894" v="3502" actId="20577"/>
          <ac:spMkLst>
            <pc:docMk/>
            <pc:sldMk cId="1440917538" sldId="495"/>
            <ac:spMk id="3" creationId="{B5580A68-FF83-D543-AF0C-CBE18AA050CF}"/>
          </ac:spMkLst>
        </pc:spChg>
      </pc:sldChg>
      <pc:sldChg chg="addSp modSp del mod">
        <pc:chgData name="Barry Halverson" userId="2b2da9e643510a6c" providerId="LiveId" clId="{71270578-3F7B-4350-8A9A-A72CB4086951}" dt="2025-04-17T19:51:48.678" v="1256" actId="2696"/>
        <pc:sldMkLst>
          <pc:docMk/>
          <pc:sldMk cId="773035142" sldId="500"/>
        </pc:sldMkLst>
      </pc:sldChg>
      <pc:sldChg chg="del">
        <pc:chgData name="Barry Halverson" userId="2b2da9e643510a6c" providerId="LiveId" clId="{71270578-3F7B-4350-8A9A-A72CB4086951}" dt="2025-04-08T21:31:07.138" v="348" actId="2696"/>
        <pc:sldMkLst>
          <pc:docMk/>
          <pc:sldMk cId="3106598077" sldId="501"/>
        </pc:sldMkLst>
      </pc:sldChg>
      <pc:sldChg chg="addSp delSp modSp mod">
        <pc:chgData name="Barry Halverson" userId="2b2da9e643510a6c" providerId="LiveId" clId="{71270578-3F7B-4350-8A9A-A72CB4086951}" dt="2025-05-08T16:44:51.226" v="2980" actId="207"/>
        <pc:sldMkLst>
          <pc:docMk/>
          <pc:sldMk cId="2238626754" sldId="505"/>
        </pc:sldMkLst>
        <pc:spChg chg="mod">
          <ac:chgData name="Barry Halverson" userId="2b2da9e643510a6c" providerId="LiveId" clId="{71270578-3F7B-4350-8A9A-A72CB4086951}" dt="2025-05-08T16:44:51.226" v="2980" actId="207"/>
          <ac:spMkLst>
            <pc:docMk/>
            <pc:sldMk cId="2238626754" sldId="505"/>
            <ac:spMk id="3" creationId="{4FB358AC-BBA5-DB1B-E3E9-3D987B2B87E6}"/>
          </ac:spMkLst>
        </pc:spChg>
        <pc:spChg chg="add mod">
          <ac:chgData name="Barry Halverson" userId="2b2da9e643510a6c" providerId="LiveId" clId="{71270578-3F7B-4350-8A9A-A72CB4086951}" dt="2025-05-08T16:44:24.528" v="2956" actId="1076"/>
          <ac:spMkLst>
            <pc:docMk/>
            <pc:sldMk cId="2238626754" sldId="505"/>
            <ac:spMk id="7" creationId="{916F2234-FE71-5CF2-0771-7905B78B1D1F}"/>
          </ac:spMkLst>
        </pc:spChg>
        <pc:spChg chg="add mod">
          <ac:chgData name="Barry Halverson" userId="2b2da9e643510a6c" providerId="LiveId" clId="{71270578-3F7B-4350-8A9A-A72CB4086951}" dt="2025-05-08T16:44:32.705" v="2958" actId="1076"/>
          <ac:spMkLst>
            <pc:docMk/>
            <pc:sldMk cId="2238626754" sldId="505"/>
            <ac:spMk id="9" creationId="{026BB243-7593-E4E9-4087-62BEE21DDC6E}"/>
          </ac:spMkLst>
        </pc:spChg>
      </pc:sldChg>
      <pc:sldChg chg="modSp mod">
        <pc:chgData name="Barry Halverson" userId="2b2da9e643510a6c" providerId="LiveId" clId="{71270578-3F7B-4350-8A9A-A72CB4086951}" dt="2025-04-08T21:48:42.049" v="880" actId="207"/>
        <pc:sldMkLst>
          <pc:docMk/>
          <pc:sldMk cId="2021987637" sldId="507"/>
        </pc:sldMkLst>
      </pc:sldChg>
      <pc:sldChg chg="del">
        <pc:chgData name="Barry Halverson" userId="2b2da9e643510a6c" providerId="LiveId" clId="{71270578-3F7B-4350-8A9A-A72CB4086951}" dt="2025-04-08T21:45:39.010" v="835" actId="2696"/>
        <pc:sldMkLst>
          <pc:docMk/>
          <pc:sldMk cId="2848534987" sldId="509"/>
        </pc:sldMkLst>
      </pc:sldChg>
      <pc:sldChg chg="del">
        <pc:chgData name="Barry Halverson" userId="2b2da9e643510a6c" providerId="LiveId" clId="{71270578-3F7B-4350-8A9A-A72CB4086951}" dt="2025-04-22T02:35:26.702" v="1981" actId="2696"/>
        <pc:sldMkLst>
          <pc:docMk/>
          <pc:sldMk cId="2882925824" sldId="510"/>
        </pc:sldMkLst>
      </pc:sldChg>
      <pc:sldChg chg="modSp del mod">
        <pc:chgData name="Barry Halverson" userId="2b2da9e643510a6c" providerId="LiveId" clId="{71270578-3F7B-4350-8A9A-A72CB4086951}" dt="2025-04-22T02:35:20.377" v="1980" actId="2696"/>
        <pc:sldMkLst>
          <pc:docMk/>
          <pc:sldMk cId="1775580710" sldId="511"/>
        </pc:sldMkLst>
      </pc:sldChg>
      <pc:sldChg chg="modSp del mod">
        <pc:chgData name="Barry Halverson" userId="2b2da9e643510a6c" providerId="LiveId" clId="{71270578-3F7B-4350-8A9A-A72CB4086951}" dt="2025-04-22T02:35:20.377" v="1980" actId="2696"/>
        <pc:sldMkLst>
          <pc:docMk/>
          <pc:sldMk cId="3309414893" sldId="512"/>
        </pc:sldMkLst>
      </pc:sldChg>
      <pc:sldChg chg="modSp del mod">
        <pc:chgData name="Barry Halverson" userId="2b2da9e643510a6c" providerId="LiveId" clId="{71270578-3F7B-4350-8A9A-A72CB4086951}" dt="2025-04-17T19:51:48.678" v="1256" actId="2696"/>
        <pc:sldMkLst>
          <pc:docMk/>
          <pc:sldMk cId="3899927344" sldId="514"/>
        </pc:sldMkLst>
      </pc:sldChg>
      <pc:sldChg chg="addSp delSp modSp del mod">
        <pc:chgData name="Barry Halverson" userId="2b2da9e643510a6c" providerId="LiveId" clId="{71270578-3F7B-4350-8A9A-A72CB4086951}" dt="2025-04-17T19:51:48.678" v="1256" actId="2696"/>
        <pc:sldMkLst>
          <pc:docMk/>
          <pc:sldMk cId="4208366120" sldId="515"/>
        </pc:sldMkLst>
      </pc:sldChg>
      <pc:sldChg chg="modSp add mod">
        <pc:chgData name="Barry Halverson" userId="2b2da9e643510a6c" providerId="LiveId" clId="{71270578-3F7B-4350-8A9A-A72CB4086951}" dt="2025-05-15T14:56:21.030" v="3576" actId="20577"/>
        <pc:sldMkLst>
          <pc:docMk/>
          <pc:sldMk cId="3447840022" sldId="516"/>
        </pc:sldMkLst>
      </pc:sldChg>
      <pc:sldChg chg="del">
        <pc:chgData name="Barry Halverson" userId="2b2da9e643510a6c" providerId="LiveId" clId="{71270578-3F7B-4350-8A9A-A72CB4086951}" dt="2025-04-22T02:38:41.080" v="2098" actId="2696"/>
        <pc:sldMkLst>
          <pc:docMk/>
          <pc:sldMk cId="3465483328" sldId="516"/>
        </pc:sldMkLst>
      </pc:sldChg>
      <pc:sldChg chg="addSp delSp modSp mod">
        <pc:chgData name="Barry Halverson" userId="2b2da9e643510a6c" providerId="LiveId" clId="{71270578-3F7B-4350-8A9A-A72CB4086951}" dt="2025-05-15T16:14:26.698" v="3644" actId="14100"/>
        <pc:sldMkLst>
          <pc:docMk/>
          <pc:sldMk cId="450766040" sldId="517"/>
        </pc:sldMkLst>
      </pc:sldChg>
      <pc:sldChg chg="addSp delSp modSp mod">
        <pc:chgData name="Barry Halverson" userId="2b2da9e643510a6c" providerId="LiveId" clId="{71270578-3F7B-4350-8A9A-A72CB4086951}" dt="2025-05-15T16:03:44.666" v="3629" actId="1076"/>
        <pc:sldMkLst>
          <pc:docMk/>
          <pc:sldMk cId="1320779189" sldId="518"/>
        </pc:sldMkLst>
      </pc:sldChg>
      <pc:sldChg chg="addSp delSp modSp mod ord">
        <pc:chgData name="Barry Halverson" userId="2b2da9e643510a6c" providerId="LiveId" clId="{71270578-3F7B-4350-8A9A-A72CB4086951}" dt="2025-05-15T16:15:38.455" v="3656"/>
        <pc:sldMkLst>
          <pc:docMk/>
          <pc:sldMk cId="718837704" sldId="519"/>
        </pc:sldMkLst>
      </pc:sldChg>
      <pc:sldChg chg="del">
        <pc:chgData name="Barry Halverson" userId="2b2da9e643510a6c" providerId="LiveId" clId="{71270578-3F7B-4350-8A9A-A72CB4086951}" dt="2025-04-22T02:34:50.979" v="1979" actId="2696"/>
        <pc:sldMkLst>
          <pc:docMk/>
          <pc:sldMk cId="1298799455" sldId="520"/>
        </pc:sldMkLst>
      </pc:sldChg>
      <pc:sldChg chg="addSp modSp add mod">
        <pc:chgData name="Barry Halverson" userId="2b2da9e643510a6c" providerId="LiveId" clId="{71270578-3F7B-4350-8A9A-A72CB4086951}" dt="2025-05-15T16:35:51.554" v="3660" actId="20577"/>
        <pc:sldMkLst>
          <pc:docMk/>
          <pc:sldMk cId="1361792704" sldId="522"/>
        </pc:sldMkLst>
        <pc:spChg chg="mod">
          <ac:chgData name="Barry Halverson" userId="2b2da9e643510a6c" providerId="LiveId" clId="{71270578-3F7B-4350-8A9A-A72CB4086951}" dt="2025-05-15T16:35:51.554" v="3660" actId="20577"/>
          <ac:spMkLst>
            <pc:docMk/>
            <pc:sldMk cId="1361792704" sldId="522"/>
            <ac:spMk id="3" creationId="{DC1775C2-6824-F596-BA9B-039EBD7F98FE}"/>
          </ac:spMkLst>
        </pc:spChg>
        <pc:spChg chg="add mod">
          <ac:chgData name="Barry Halverson" userId="2b2da9e643510a6c" providerId="LiveId" clId="{71270578-3F7B-4350-8A9A-A72CB4086951}" dt="2025-05-08T16:42:37.370" v="2870" actId="1076"/>
          <ac:spMkLst>
            <pc:docMk/>
            <pc:sldMk cId="1361792704" sldId="522"/>
            <ac:spMk id="16" creationId="{1C5A82F4-B0C7-A0EE-FF26-94741F9B0680}"/>
          </ac:spMkLst>
        </pc:spChg>
      </pc:sldChg>
      <pc:sldChg chg="addSp delSp modSp add mod">
        <pc:chgData name="Barry Halverson" userId="2b2da9e643510a6c" providerId="LiveId" clId="{71270578-3F7B-4350-8A9A-A72CB4086951}" dt="2025-05-08T16:43:53.479" v="2954" actId="20577"/>
        <pc:sldMkLst>
          <pc:docMk/>
          <pc:sldMk cId="3867475988" sldId="523"/>
        </pc:sldMkLst>
        <pc:spChg chg="add mod">
          <ac:chgData name="Barry Halverson" userId="2b2da9e643510a6c" providerId="LiveId" clId="{71270578-3F7B-4350-8A9A-A72CB4086951}" dt="2025-05-08T16:43:53.479" v="2954" actId="20577"/>
          <ac:spMkLst>
            <pc:docMk/>
            <pc:sldMk cId="3867475988" sldId="523"/>
            <ac:spMk id="7" creationId="{9B309073-5F16-EE9D-57A0-39B5D7B106BA}"/>
          </ac:spMkLst>
        </pc:spChg>
        <pc:picChg chg="add mod">
          <ac:chgData name="Barry Halverson" userId="2b2da9e643510a6c" providerId="LiveId" clId="{71270578-3F7B-4350-8A9A-A72CB4086951}" dt="2025-04-24T20:41:21.390" v="2484" actId="1076"/>
          <ac:picMkLst>
            <pc:docMk/>
            <pc:sldMk cId="3867475988" sldId="523"/>
            <ac:picMk id="6" creationId="{456BBA26-CBF0-E908-00BC-0CD5CFAD26EE}"/>
          </ac:picMkLst>
        </pc:picChg>
      </pc:sldChg>
      <pc:sldChg chg="modSp add del mod">
        <pc:chgData name="Barry Halverson" userId="2b2da9e643510a6c" providerId="LiveId" clId="{71270578-3F7B-4350-8A9A-A72CB4086951}" dt="2025-04-24T20:40:24.322" v="2420" actId="2696"/>
        <pc:sldMkLst>
          <pc:docMk/>
          <pc:sldMk cId="3356935397" sldId="524"/>
        </pc:sldMkLst>
      </pc:sldChg>
      <pc:sldChg chg="addSp delSp modSp add mod">
        <pc:chgData name="Barry Halverson" userId="2b2da9e643510a6c" providerId="LiveId" clId="{71270578-3F7B-4350-8A9A-A72CB4086951}" dt="2025-05-15T14:46:54.159" v="3379" actId="1076"/>
        <pc:sldMkLst>
          <pc:docMk/>
          <pc:sldMk cId="459056828" sldId="525"/>
        </pc:sldMkLst>
      </pc:sldChg>
      <pc:sldChg chg="addSp delSp modSp new mod">
        <pc:chgData name="Barry Halverson" userId="2b2da9e643510a6c" providerId="LiveId" clId="{71270578-3F7B-4350-8A9A-A72CB4086951}" dt="2025-04-22T04:22:48.923" v="2382" actId="14100"/>
        <pc:sldMkLst>
          <pc:docMk/>
          <pc:sldMk cId="1942640698" sldId="526"/>
        </pc:sldMkLst>
        <pc:spChg chg="mod">
          <ac:chgData name="Barry Halverson" userId="2b2da9e643510a6c" providerId="LiveId" clId="{71270578-3F7B-4350-8A9A-A72CB4086951}" dt="2025-04-22T02:41:25.776" v="2270" actId="122"/>
          <ac:spMkLst>
            <pc:docMk/>
            <pc:sldMk cId="1942640698" sldId="526"/>
            <ac:spMk id="2" creationId="{BFE70FE2-B114-80EB-B7D7-A2E0BB3F871F}"/>
          </ac:spMkLst>
        </pc:spChg>
      </pc:sldChg>
      <pc:sldChg chg="addSp delSp modSp add mod">
        <pc:chgData name="Barry Halverson" userId="2b2da9e643510a6c" providerId="LiveId" clId="{71270578-3F7B-4350-8A9A-A72CB4086951}" dt="2025-05-14T01:07:32.778" v="3330" actId="1076"/>
        <pc:sldMkLst>
          <pc:docMk/>
          <pc:sldMk cId="4125363237" sldId="527"/>
        </pc:sldMkLst>
      </pc:sldChg>
      <pc:sldChg chg="modSp add mod">
        <pc:chgData name="Barry Halverson" userId="2b2da9e643510a6c" providerId="LiveId" clId="{71270578-3F7B-4350-8A9A-A72CB4086951}" dt="2025-05-08T16:51:37.023" v="3007" actId="20577"/>
        <pc:sldMkLst>
          <pc:docMk/>
          <pc:sldMk cId="451335538" sldId="528"/>
        </pc:sldMkLst>
      </pc:sldChg>
      <pc:sldChg chg="addSp modSp add mod ord">
        <pc:chgData name="Barry Halverson" userId="2b2da9e643510a6c" providerId="LiveId" clId="{71270578-3F7B-4350-8A9A-A72CB4086951}" dt="2025-05-14T01:21:07.360" v="3362" actId="207"/>
        <pc:sldMkLst>
          <pc:docMk/>
          <pc:sldMk cId="727453395" sldId="529"/>
        </pc:sldMkLst>
      </pc:sldChg>
      <pc:sldChg chg="addSp modSp new mod">
        <pc:chgData name="Barry Halverson" userId="2b2da9e643510a6c" providerId="LiveId" clId="{71270578-3F7B-4350-8A9A-A72CB4086951}" dt="2025-05-15T16:38:15.239" v="3670" actId="14100"/>
        <pc:sldMkLst>
          <pc:docMk/>
          <pc:sldMk cId="3369261879" sldId="530"/>
        </pc:sldMkLst>
        <pc:spChg chg="add">
          <ac:chgData name="Barry Halverson" userId="2b2da9e643510a6c" providerId="LiveId" clId="{71270578-3F7B-4350-8A9A-A72CB4086951}" dt="2025-05-15T16:37:33.149" v="3661" actId="11529"/>
          <ac:spMkLst>
            <pc:docMk/>
            <pc:sldMk cId="3369261879" sldId="530"/>
            <ac:spMk id="5" creationId="{838C320B-9F25-10AF-8B33-0322104C0425}"/>
          </ac:spMkLst>
        </pc:spChg>
        <pc:spChg chg="add mod">
          <ac:chgData name="Barry Halverson" userId="2b2da9e643510a6c" providerId="LiveId" clId="{71270578-3F7B-4350-8A9A-A72CB4086951}" dt="2025-05-15T16:37:58.142" v="3666" actId="14100"/>
          <ac:spMkLst>
            <pc:docMk/>
            <pc:sldMk cId="3369261879" sldId="530"/>
            <ac:spMk id="9" creationId="{B033F1CC-512C-4F52-1798-C198F2068CDB}"/>
          </ac:spMkLst>
        </pc:spChg>
        <pc:spChg chg="add mod">
          <ac:chgData name="Barry Halverson" userId="2b2da9e643510a6c" providerId="LiveId" clId="{71270578-3F7B-4350-8A9A-A72CB4086951}" dt="2025-05-15T16:38:15.239" v="3670" actId="14100"/>
          <ac:spMkLst>
            <pc:docMk/>
            <pc:sldMk cId="3369261879" sldId="530"/>
            <ac:spMk id="10" creationId="{725FBE5F-F993-9CB0-C603-4390EDC41004}"/>
          </ac:spMkLst>
        </pc:spChg>
        <pc:picChg chg="add mod">
          <ac:chgData name="Barry Halverson" userId="2b2da9e643510a6c" providerId="LiveId" clId="{71270578-3F7B-4350-8A9A-A72CB4086951}" dt="2025-05-14T01:17:22.635" v="3341" actId="1076"/>
          <ac:picMkLst>
            <pc:docMk/>
            <pc:sldMk cId="3369261879" sldId="530"/>
            <ac:picMk id="6" creationId="{127EBED3-A58D-B342-1A94-AD92259D89C8}"/>
          </ac:picMkLst>
        </pc:picChg>
      </pc:sldChg>
      <pc:sldChg chg="addSp modSp new mod ord">
        <pc:chgData name="Barry Halverson" userId="2b2da9e643510a6c" providerId="LiveId" clId="{71270578-3F7B-4350-8A9A-A72CB4086951}" dt="2025-05-15T16:25:22.535" v="3658"/>
        <pc:sldMkLst>
          <pc:docMk/>
          <pc:sldMk cId="4025822145" sldId="531"/>
        </pc:sldMkLst>
      </pc:sldChg>
      <pc:sldChg chg="addSp modSp new del mod">
        <pc:chgData name="Barry Halverson" userId="2b2da9e643510a6c" providerId="LiveId" clId="{71270578-3F7B-4350-8A9A-A72CB4086951}" dt="2025-05-15T16:07:09.945" v="3634" actId="2696"/>
        <pc:sldMkLst>
          <pc:docMk/>
          <pc:sldMk cId="864930342" sldId="532"/>
        </pc:sldMkLst>
      </pc:sldChg>
      <pc:sldChg chg="add">
        <pc:chgData name="Barry Halverson" userId="2b2da9e643510a6c" providerId="LiveId" clId="{71270578-3F7B-4350-8A9A-A72CB4086951}" dt="2025-05-15T16:07:26.351" v="3635"/>
        <pc:sldMkLst>
          <pc:docMk/>
          <pc:sldMk cId="4076800423" sldId="53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Surface</a:t>
            </a:r>
            <a:r>
              <a:rPr lang="en-US" sz="1800" b="1" baseline="0" dirty="0"/>
              <a:t> Water Temperature (F)</a:t>
            </a:r>
            <a:endParaRPr lang="en-US"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'2022'!$A$11:$A$89</c:f>
              <c:numCache>
                <c:formatCode>m/d/yyyy</c:formatCode>
                <c:ptCount val="79"/>
                <c:pt idx="0">
                  <c:v>44562</c:v>
                </c:pt>
                <c:pt idx="1">
                  <c:v>44595</c:v>
                </c:pt>
                <c:pt idx="2">
                  <c:v>44602</c:v>
                </c:pt>
                <c:pt idx="3">
                  <c:v>44609</c:v>
                </c:pt>
                <c:pt idx="4">
                  <c:v>44616</c:v>
                </c:pt>
                <c:pt idx="5">
                  <c:v>44637</c:v>
                </c:pt>
                <c:pt idx="6">
                  <c:v>44646</c:v>
                </c:pt>
                <c:pt idx="7">
                  <c:v>44654</c:v>
                </c:pt>
                <c:pt idx="8">
                  <c:v>44659</c:v>
                </c:pt>
                <c:pt idx="9">
                  <c:v>44673</c:v>
                </c:pt>
                <c:pt idx="10">
                  <c:v>44682</c:v>
                </c:pt>
                <c:pt idx="11">
                  <c:v>44694</c:v>
                </c:pt>
                <c:pt idx="12">
                  <c:v>44705</c:v>
                </c:pt>
                <c:pt idx="13">
                  <c:v>44743</c:v>
                </c:pt>
                <c:pt idx="14">
                  <c:v>44804</c:v>
                </c:pt>
                <c:pt idx="15">
                  <c:v>44807</c:v>
                </c:pt>
                <c:pt idx="16">
                  <c:v>44839</c:v>
                </c:pt>
                <c:pt idx="17">
                  <c:v>44871</c:v>
                </c:pt>
                <c:pt idx="18">
                  <c:v>44929</c:v>
                </c:pt>
                <c:pt idx="19">
                  <c:v>45050</c:v>
                </c:pt>
                <c:pt idx="20">
                  <c:v>45054</c:v>
                </c:pt>
                <c:pt idx="21">
                  <c:v>45065</c:v>
                </c:pt>
                <c:pt idx="22">
                  <c:v>45069</c:v>
                </c:pt>
                <c:pt idx="23">
                  <c:v>45086</c:v>
                </c:pt>
                <c:pt idx="24">
                  <c:v>45090</c:v>
                </c:pt>
                <c:pt idx="25">
                  <c:v>45093</c:v>
                </c:pt>
                <c:pt idx="26">
                  <c:v>45105</c:v>
                </c:pt>
                <c:pt idx="27">
                  <c:v>45108</c:v>
                </c:pt>
                <c:pt idx="28">
                  <c:v>45113</c:v>
                </c:pt>
                <c:pt idx="29">
                  <c:v>45119</c:v>
                </c:pt>
                <c:pt idx="30">
                  <c:v>45122</c:v>
                </c:pt>
                <c:pt idx="31">
                  <c:v>45126</c:v>
                </c:pt>
                <c:pt idx="32">
                  <c:v>45133</c:v>
                </c:pt>
                <c:pt idx="33">
                  <c:v>45138</c:v>
                </c:pt>
                <c:pt idx="34">
                  <c:v>45156</c:v>
                </c:pt>
                <c:pt idx="35">
                  <c:v>45161</c:v>
                </c:pt>
                <c:pt idx="36">
                  <c:v>45172</c:v>
                </c:pt>
                <c:pt idx="37">
                  <c:v>45176</c:v>
                </c:pt>
                <c:pt idx="38">
                  <c:v>45190</c:v>
                </c:pt>
                <c:pt idx="39">
                  <c:v>45206</c:v>
                </c:pt>
                <c:pt idx="40">
                  <c:v>45209</c:v>
                </c:pt>
                <c:pt idx="41">
                  <c:v>45218</c:v>
                </c:pt>
                <c:pt idx="42">
                  <c:v>45271</c:v>
                </c:pt>
                <c:pt idx="43">
                  <c:v>45279</c:v>
                </c:pt>
                <c:pt idx="44">
                  <c:v>45286</c:v>
                </c:pt>
                <c:pt idx="45">
                  <c:v>45313</c:v>
                </c:pt>
                <c:pt idx="46">
                  <c:v>45319</c:v>
                </c:pt>
                <c:pt idx="47">
                  <c:v>45327</c:v>
                </c:pt>
                <c:pt idx="48">
                  <c:v>45346</c:v>
                </c:pt>
                <c:pt idx="49">
                  <c:v>45401</c:v>
                </c:pt>
                <c:pt idx="50">
                  <c:v>45411</c:v>
                </c:pt>
                <c:pt idx="51">
                  <c:v>45425</c:v>
                </c:pt>
                <c:pt idx="52">
                  <c:v>45432</c:v>
                </c:pt>
                <c:pt idx="53">
                  <c:v>45447</c:v>
                </c:pt>
                <c:pt idx="54">
                  <c:v>45453</c:v>
                </c:pt>
                <c:pt idx="55">
                  <c:v>45463</c:v>
                </c:pt>
                <c:pt idx="56">
                  <c:v>45473</c:v>
                </c:pt>
                <c:pt idx="57">
                  <c:v>45484</c:v>
                </c:pt>
                <c:pt idx="58">
                  <c:v>45490</c:v>
                </c:pt>
                <c:pt idx="59">
                  <c:v>45495</c:v>
                </c:pt>
                <c:pt idx="60">
                  <c:v>45519</c:v>
                </c:pt>
                <c:pt idx="61">
                  <c:v>45526</c:v>
                </c:pt>
                <c:pt idx="62">
                  <c:v>45530</c:v>
                </c:pt>
                <c:pt idx="63">
                  <c:v>45545</c:v>
                </c:pt>
                <c:pt idx="64">
                  <c:v>45554</c:v>
                </c:pt>
                <c:pt idx="65">
                  <c:v>45576</c:v>
                </c:pt>
                <c:pt idx="66">
                  <c:v>45590</c:v>
                </c:pt>
                <c:pt idx="67">
                  <c:v>45618</c:v>
                </c:pt>
                <c:pt idx="68">
                  <c:v>45632</c:v>
                </c:pt>
                <c:pt idx="69">
                  <c:v>45645</c:v>
                </c:pt>
                <c:pt idx="70">
                  <c:v>45660</c:v>
                </c:pt>
                <c:pt idx="71">
                  <c:v>45683</c:v>
                </c:pt>
                <c:pt idx="72">
                  <c:v>45704</c:v>
                </c:pt>
                <c:pt idx="73">
                  <c:v>45718</c:v>
                </c:pt>
                <c:pt idx="74">
                  <c:v>45725</c:v>
                </c:pt>
                <c:pt idx="75">
                  <c:v>45747</c:v>
                </c:pt>
                <c:pt idx="76">
                  <c:v>45772</c:v>
                </c:pt>
                <c:pt idx="77">
                  <c:v>45790</c:v>
                </c:pt>
                <c:pt idx="78">
                  <c:v>45838</c:v>
                </c:pt>
              </c:numCache>
            </c:numRef>
          </c:cat>
          <c:val>
            <c:numRef>
              <c:f>'2022'!$B$11:$B$89</c:f>
              <c:numCache>
                <c:formatCode>#,##0.0</c:formatCode>
                <c:ptCount val="79"/>
                <c:pt idx="0">
                  <c:v>41</c:v>
                </c:pt>
                <c:pt idx="1">
                  <c:v>41</c:v>
                </c:pt>
                <c:pt idx="2">
                  <c:v>41</c:v>
                </c:pt>
                <c:pt idx="3">
                  <c:v>42.5</c:v>
                </c:pt>
                <c:pt idx="4">
                  <c:v>41.5</c:v>
                </c:pt>
                <c:pt idx="5">
                  <c:v>46.5</c:v>
                </c:pt>
                <c:pt idx="6">
                  <c:v>54</c:v>
                </c:pt>
                <c:pt idx="7">
                  <c:v>54</c:v>
                </c:pt>
                <c:pt idx="8">
                  <c:v>57.2</c:v>
                </c:pt>
                <c:pt idx="9">
                  <c:v>58</c:v>
                </c:pt>
                <c:pt idx="10">
                  <c:v>58</c:v>
                </c:pt>
                <c:pt idx="11">
                  <c:v>60</c:v>
                </c:pt>
                <c:pt idx="12">
                  <c:v>65</c:v>
                </c:pt>
                <c:pt idx="13">
                  <c:v>81</c:v>
                </c:pt>
                <c:pt idx="14">
                  <c:v>81</c:v>
                </c:pt>
                <c:pt idx="15">
                  <c:v>79</c:v>
                </c:pt>
                <c:pt idx="16" formatCode="General">
                  <c:v>69</c:v>
                </c:pt>
                <c:pt idx="17" formatCode="General">
                  <c:v>56</c:v>
                </c:pt>
                <c:pt idx="18" formatCode="General">
                  <c:v>41</c:v>
                </c:pt>
                <c:pt idx="19" formatCode="General">
                  <c:v>58</c:v>
                </c:pt>
                <c:pt idx="20" formatCode="General">
                  <c:v>66</c:v>
                </c:pt>
                <c:pt idx="21" formatCode="General">
                  <c:v>73</c:v>
                </c:pt>
                <c:pt idx="22" formatCode="General">
                  <c:v>66</c:v>
                </c:pt>
                <c:pt idx="23" formatCode="General">
                  <c:v>66</c:v>
                </c:pt>
                <c:pt idx="24" formatCode="General">
                  <c:v>66</c:v>
                </c:pt>
                <c:pt idx="25" formatCode="General">
                  <c:v>69</c:v>
                </c:pt>
                <c:pt idx="26" formatCode="General">
                  <c:v>76</c:v>
                </c:pt>
                <c:pt idx="27" formatCode="General">
                  <c:v>77</c:v>
                </c:pt>
                <c:pt idx="28" formatCode="General">
                  <c:v>80</c:v>
                </c:pt>
                <c:pt idx="29" formatCode="General">
                  <c:v>76</c:v>
                </c:pt>
                <c:pt idx="30" formatCode="General">
                  <c:v>77</c:v>
                </c:pt>
                <c:pt idx="31" formatCode="General">
                  <c:v>82</c:v>
                </c:pt>
                <c:pt idx="32" formatCode="General">
                  <c:v>80</c:v>
                </c:pt>
                <c:pt idx="33" formatCode="General">
                  <c:v>76</c:v>
                </c:pt>
                <c:pt idx="34" formatCode="General">
                  <c:v>80</c:v>
                </c:pt>
                <c:pt idx="35" formatCode="General">
                  <c:v>75</c:v>
                </c:pt>
                <c:pt idx="36" formatCode="General">
                  <c:v>77</c:v>
                </c:pt>
                <c:pt idx="37" formatCode="General">
                  <c:v>72</c:v>
                </c:pt>
                <c:pt idx="38" formatCode="General">
                  <c:v>65</c:v>
                </c:pt>
                <c:pt idx="39" formatCode="General">
                  <c:v>62</c:v>
                </c:pt>
                <c:pt idx="40" formatCode="General">
                  <c:v>64</c:v>
                </c:pt>
                <c:pt idx="41" formatCode="General">
                  <c:v>60</c:v>
                </c:pt>
                <c:pt idx="42" formatCode="General">
                  <c:v>44</c:v>
                </c:pt>
                <c:pt idx="43" formatCode="General">
                  <c:v>42</c:v>
                </c:pt>
                <c:pt idx="44" formatCode="General">
                  <c:v>40</c:v>
                </c:pt>
                <c:pt idx="45" formatCode="General">
                  <c:v>43</c:v>
                </c:pt>
                <c:pt idx="46" formatCode="General">
                  <c:v>45</c:v>
                </c:pt>
                <c:pt idx="47" formatCode="General">
                  <c:v>50</c:v>
                </c:pt>
                <c:pt idx="48" formatCode="General">
                  <c:v>51</c:v>
                </c:pt>
                <c:pt idx="49" formatCode="General">
                  <c:v>49</c:v>
                </c:pt>
                <c:pt idx="50" formatCode="General">
                  <c:v>53</c:v>
                </c:pt>
                <c:pt idx="51" formatCode="General">
                  <c:v>63</c:v>
                </c:pt>
                <c:pt idx="52" formatCode="General">
                  <c:v>56</c:v>
                </c:pt>
                <c:pt idx="53" formatCode="General">
                  <c:v>63</c:v>
                </c:pt>
                <c:pt idx="54" formatCode="General">
                  <c:v>69</c:v>
                </c:pt>
                <c:pt idx="55" formatCode="General">
                  <c:v>74</c:v>
                </c:pt>
                <c:pt idx="56" formatCode="General">
                  <c:v>79</c:v>
                </c:pt>
                <c:pt idx="57" formatCode="General">
                  <c:v>76</c:v>
                </c:pt>
                <c:pt idx="58" formatCode="General">
                  <c:v>82</c:v>
                </c:pt>
                <c:pt idx="59" formatCode="General">
                  <c:v>72</c:v>
                </c:pt>
                <c:pt idx="60" formatCode="General">
                  <c:v>73</c:v>
                </c:pt>
                <c:pt idx="61" formatCode="General">
                  <c:v>69</c:v>
                </c:pt>
                <c:pt idx="62" formatCode="General">
                  <c:v>64</c:v>
                </c:pt>
                <c:pt idx="63" formatCode="General">
                  <c:v>71</c:v>
                </c:pt>
                <c:pt idx="64" formatCode="General">
                  <c:v>63</c:v>
                </c:pt>
                <c:pt idx="65" formatCode="General">
                  <c:v>56</c:v>
                </c:pt>
                <c:pt idx="66" formatCode="General">
                  <c:v>50</c:v>
                </c:pt>
                <c:pt idx="67" formatCode="General">
                  <c:v>41</c:v>
                </c:pt>
                <c:pt idx="68" formatCode="General">
                  <c:v>37</c:v>
                </c:pt>
                <c:pt idx="69" formatCode="General">
                  <c:v>41</c:v>
                </c:pt>
                <c:pt idx="70" formatCode="General">
                  <c:v>37</c:v>
                </c:pt>
                <c:pt idx="71" formatCode="General">
                  <c:v>32</c:v>
                </c:pt>
                <c:pt idx="72" formatCode="General">
                  <c:v>38</c:v>
                </c:pt>
                <c:pt idx="73" formatCode="General">
                  <c:v>51</c:v>
                </c:pt>
                <c:pt idx="74" formatCode="General">
                  <c:v>44</c:v>
                </c:pt>
                <c:pt idx="75" formatCode="General">
                  <c:v>48</c:v>
                </c:pt>
                <c:pt idx="76" formatCode="General">
                  <c:v>63</c:v>
                </c:pt>
                <c:pt idx="77" formatCode="General">
                  <c:v>59</c:v>
                </c:pt>
                <c:pt idx="78" formatCode="General">
                  <c:v>72</c:v>
                </c:pt>
              </c:numCache>
            </c:numRef>
          </c:val>
          <c:smooth val="0"/>
          <c:extLst>
            <c:ext xmlns:c16="http://schemas.microsoft.com/office/drawing/2014/chart" uri="{C3380CC4-5D6E-409C-BE32-E72D297353CC}">
              <c16:uniqueId val="{00000000-D85A-47B7-AE10-6E27A1A19101}"/>
            </c:ext>
          </c:extLst>
        </c:ser>
        <c:dLbls>
          <c:showLegendKey val="0"/>
          <c:showVal val="0"/>
          <c:showCatName val="0"/>
          <c:showSerName val="0"/>
          <c:showPercent val="0"/>
          <c:showBubbleSize val="0"/>
        </c:dLbls>
        <c:marker val="1"/>
        <c:smooth val="0"/>
        <c:axId val="556212200"/>
        <c:axId val="556207880"/>
      </c:lineChart>
      <c:dateAx>
        <c:axId val="55621220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207880"/>
        <c:crosses val="autoZero"/>
        <c:auto val="1"/>
        <c:lblOffset val="100"/>
        <c:baseTimeUnit val="days"/>
      </c:dateAx>
      <c:valAx>
        <c:axId val="5562078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21220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09BC6C-BBCD-4F5F-89FF-AADC4F462570}"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518E6371-B8E0-4DFF-A173-9036CF2B4264}">
      <dgm:prSet/>
      <dgm:spPr/>
      <dgm:t>
        <a:bodyPr/>
        <a:lstStyle/>
        <a:p>
          <a:r>
            <a:rPr lang="en-US" dirty="0"/>
            <a:t>2025 SC Meeting Schedule (6:30-8:30 p.m.):</a:t>
          </a:r>
        </a:p>
      </dgm:t>
    </dgm:pt>
    <dgm:pt modelId="{49F56DBB-856C-421F-9527-6BC9EAF44768}" type="parTrans" cxnId="{5EE6AD1B-8918-4A5B-986B-F19CEF4683A9}">
      <dgm:prSet/>
      <dgm:spPr/>
      <dgm:t>
        <a:bodyPr/>
        <a:lstStyle/>
        <a:p>
          <a:endParaRPr lang="en-US"/>
        </a:p>
      </dgm:t>
    </dgm:pt>
    <dgm:pt modelId="{4BB5731C-C029-4285-9DD6-C76B920ECCE3}" type="sibTrans" cxnId="{5EE6AD1B-8918-4A5B-986B-F19CEF4683A9}">
      <dgm:prSet/>
      <dgm:spPr/>
      <dgm:t>
        <a:bodyPr/>
        <a:lstStyle/>
        <a:p>
          <a:endParaRPr lang="en-US"/>
        </a:p>
      </dgm:t>
    </dgm:pt>
    <dgm:pt modelId="{E408BF9E-5C59-477C-BD67-055ED5747B5D}">
      <dgm:prSet/>
      <dgm:spPr/>
      <dgm:t>
        <a:bodyPr/>
        <a:lstStyle/>
        <a:p>
          <a:r>
            <a:rPr lang="en-US"/>
            <a:t>2025/26 CMP Meeting Schedule:</a:t>
          </a:r>
        </a:p>
      </dgm:t>
    </dgm:pt>
    <dgm:pt modelId="{A3652EEB-7B87-4FE5-8B0A-84BCD9BBD6F5}" type="parTrans" cxnId="{EE0EF770-CFF1-434C-9E14-AB88FB5114AC}">
      <dgm:prSet/>
      <dgm:spPr/>
      <dgm:t>
        <a:bodyPr/>
        <a:lstStyle/>
        <a:p>
          <a:endParaRPr lang="en-US"/>
        </a:p>
      </dgm:t>
    </dgm:pt>
    <dgm:pt modelId="{E30B98BA-4C6F-4238-A046-3D245A226A90}" type="sibTrans" cxnId="{EE0EF770-CFF1-434C-9E14-AB88FB5114AC}">
      <dgm:prSet/>
      <dgm:spPr/>
      <dgm:t>
        <a:bodyPr/>
        <a:lstStyle/>
        <a:p>
          <a:endParaRPr lang="en-US"/>
        </a:p>
      </dgm:t>
    </dgm:pt>
    <dgm:pt modelId="{AA9AB28F-DD0A-402D-8358-38C89DEBECFC}">
      <dgm:prSet/>
      <dgm:spPr/>
      <dgm:t>
        <a:bodyPr/>
        <a:lstStyle/>
        <a:p>
          <a:r>
            <a:rPr lang="en-US" dirty="0">
              <a:solidFill>
                <a:schemeClr val="tx1"/>
              </a:solidFill>
            </a:rPr>
            <a:t>Mtg#2 – Monday 5 May 2025 1-hour virtual w/SC 6:30-7:30 p.m.</a:t>
          </a:r>
        </a:p>
      </dgm:t>
    </dgm:pt>
    <dgm:pt modelId="{81E42DD2-6EDF-4BF3-BDCB-2954CD86C7CA}" type="parTrans" cxnId="{66A0DB84-C86D-4CCE-9E49-94ADB5C5BB39}">
      <dgm:prSet/>
      <dgm:spPr/>
      <dgm:t>
        <a:bodyPr/>
        <a:lstStyle/>
        <a:p>
          <a:endParaRPr lang="en-US"/>
        </a:p>
      </dgm:t>
    </dgm:pt>
    <dgm:pt modelId="{FAFDAACE-DE61-47A7-9F11-07026FB590BF}" type="sibTrans" cxnId="{66A0DB84-C86D-4CCE-9E49-94ADB5C5BB39}">
      <dgm:prSet/>
      <dgm:spPr/>
      <dgm:t>
        <a:bodyPr/>
        <a:lstStyle/>
        <a:p>
          <a:endParaRPr lang="en-US"/>
        </a:p>
      </dgm:t>
    </dgm:pt>
    <dgm:pt modelId="{16CD31DE-4D26-4FBB-A1B2-CEF5C15F6710}">
      <dgm:prSet/>
      <dgm:spPr/>
      <dgm:t>
        <a:bodyPr/>
        <a:lstStyle/>
        <a:p>
          <a:r>
            <a:rPr lang="en-US" dirty="0">
              <a:solidFill>
                <a:srgbClr val="FF0000"/>
              </a:solidFill>
            </a:rPr>
            <a:t>Mtg#3 – Thursday 11 Dec 2025 2 hours virtual w/SC 6:30-8:30 p.m.</a:t>
          </a:r>
        </a:p>
      </dgm:t>
    </dgm:pt>
    <dgm:pt modelId="{F5697898-11B0-4CA2-AE11-496C115F197E}" type="parTrans" cxnId="{9B0B1A75-1B82-474F-BBCA-573E11D603EC}">
      <dgm:prSet/>
      <dgm:spPr/>
      <dgm:t>
        <a:bodyPr/>
        <a:lstStyle/>
        <a:p>
          <a:endParaRPr lang="en-US"/>
        </a:p>
      </dgm:t>
    </dgm:pt>
    <dgm:pt modelId="{05283882-8723-4979-A807-BECD0049E6A0}" type="sibTrans" cxnId="{9B0B1A75-1B82-474F-BBCA-573E11D603EC}">
      <dgm:prSet/>
      <dgm:spPr/>
      <dgm:t>
        <a:bodyPr/>
        <a:lstStyle/>
        <a:p>
          <a:endParaRPr lang="en-US"/>
        </a:p>
      </dgm:t>
    </dgm:pt>
    <dgm:pt modelId="{021B9A80-74EB-42C0-937D-F6FF5B537A92}">
      <dgm:prSet/>
      <dgm:spPr/>
      <dgm:t>
        <a:bodyPr/>
        <a:lstStyle/>
        <a:p>
          <a:r>
            <a:rPr lang="en-US" dirty="0"/>
            <a:t>Mtg#4 – Thursday 17 Apr 2026 2 hours In-Person w/All LMD 6:30-8:30 p.m.</a:t>
          </a:r>
        </a:p>
      </dgm:t>
    </dgm:pt>
    <dgm:pt modelId="{32162833-5598-458F-94B5-A1E96A7C497E}" type="parTrans" cxnId="{B6167E03-B893-4CA6-8B9F-92FF8B4DF8D3}">
      <dgm:prSet/>
      <dgm:spPr/>
      <dgm:t>
        <a:bodyPr/>
        <a:lstStyle/>
        <a:p>
          <a:endParaRPr lang="en-US"/>
        </a:p>
      </dgm:t>
    </dgm:pt>
    <dgm:pt modelId="{C3EE667B-A3F1-47E0-A5FB-8BF3FE56B1F6}" type="sibTrans" cxnId="{B6167E03-B893-4CA6-8B9F-92FF8B4DF8D3}">
      <dgm:prSet/>
      <dgm:spPr/>
      <dgm:t>
        <a:bodyPr/>
        <a:lstStyle/>
        <a:p>
          <a:endParaRPr lang="en-US"/>
        </a:p>
      </dgm:t>
    </dgm:pt>
    <dgm:pt modelId="{90A3D8A0-11A4-402A-AC92-571CE6A2D537}">
      <dgm:prSet/>
      <dgm:spPr/>
      <dgm:t>
        <a:bodyPr/>
        <a:lstStyle/>
        <a:p>
          <a:r>
            <a:rPr lang="en-US"/>
            <a:t>Mtg#5 – Thursday 11 Jun 2026 2 hours virtual w/SC 6:30-8:30 p.m.</a:t>
          </a:r>
        </a:p>
      </dgm:t>
    </dgm:pt>
    <dgm:pt modelId="{5C7F4CD3-7268-470B-B407-5D5B54837947}" type="parTrans" cxnId="{DB08FD6D-AC60-4CEA-85A7-693B850C1FD6}">
      <dgm:prSet/>
      <dgm:spPr/>
      <dgm:t>
        <a:bodyPr/>
        <a:lstStyle/>
        <a:p>
          <a:endParaRPr lang="en-US"/>
        </a:p>
      </dgm:t>
    </dgm:pt>
    <dgm:pt modelId="{9AD2FE26-5BBB-4D61-8F5C-89583FF5A01B}" type="sibTrans" cxnId="{DB08FD6D-AC60-4CEA-85A7-693B850C1FD6}">
      <dgm:prSet/>
      <dgm:spPr/>
      <dgm:t>
        <a:bodyPr/>
        <a:lstStyle/>
        <a:p>
          <a:endParaRPr lang="en-US"/>
        </a:p>
      </dgm:t>
    </dgm:pt>
    <dgm:pt modelId="{A522C04E-28F7-4865-8D68-9E2A838730E9}">
      <dgm:prSet/>
      <dgm:spPr/>
      <dgm:t>
        <a:bodyPr/>
        <a:lstStyle/>
        <a:p>
          <a:r>
            <a:rPr lang="en-US" dirty="0"/>
            <a:t>2025 Survey Schedule – 9 a.m. (2-3 hours):</a:t>
          </a:r>
        </a:p>
      </dgm:t>
    </dgm:pt>
    <dgm:pt modelId="{455F056E-D0EA-43A0-BA7F-2F8972C6B9DA}" type="parTrans" cxnId="{7A2B090E-3D76-4C88-9591-4E23A773D340}">
      <dgm:prSet/>
      <dgm:spPr/>
      <dgm:t>
        <a:bodyPr/>
        <a:lstStyle/>
        <a:p>
          <a:endParaRPr lang="en-US"/>
        </a:p>
      </dgm:t>
    </dgm:pt>
    <dgm:pt modelId="{4736BA06-DCDF-4DBB-B97A-658AD426A732}" type="sibTrans" cxnId="{7A2B090E-3D76-4C88-9591-4E23A773D340}">
      <dgm:prSet/>
      <dgm:spPr/>
      <dgm:t>
        <a:bodyPr/>
        <a:lstStyle/>
        <a:p>
          <a:endParaRPr lang="en-US"/>
        </a:p>
      </dgm:t>
    </dgm:pt>
    <dgm:pt modelId="{91000F22-7C26-4FD0-A838-4EC707C0B86F}">
      <dgm:prSet/>
      <dgm:spPr/>
      <dgm:t>
        <a:bodyPr/>
        <a:lstStyle/>
        <a:p>
          <a:r>
            <a:rPr lang="en-US" dirty="0"/>
            <a:t>Annual Meeting – 7-9 p.m.</a:t>
          </a:r>
        </a:p>
      </dgm:t>
    </dgm:pt>
    <dgm:pt modelId="{58C388BD-920D-4C62-BA06-5BD306DE0866}" type="parTrans" cxnId="{3E9DD430-01E7-49D0-981B-CA5C27A3B92A}">
      <dgm:prSet/>
      <dgm:spPr/>
      <dgm:t>
        <a:bodyPr/>
        <a:lstStyle/>
        <a:p>
          <a:endParaRPr lang="en-US"/>
        </a:p>
      </dgm:t>
    </dgm:pt>
    <dgm:pt modelId="{B7085CD2-59A0-49F7-908B-EA9FC3647D13}" type="sibTrans" cxnId="{3E9DD430-01E7-49D0-981B-CA5C27A3B92A}">
      <dgm:prSet/>
      <dgm:spPr/>
      <dgm:t>
        <a:bodyPr/>
        <a:lstStyle/>
        <a:p>
          <a:endParaRPr lang="en-US"/>
        </a:p>
      </dgm:t>
    </dgm:pt>
    <dgm:pt modelId="{35D6E9F2-8641-4811-B907-DA8A283EC698}">
      <dgm:prSet/>
      <dgm:spPr/>
      <dgm:t>
        <a:bodyPr/>
        <a:lstStyle/>
        <a:p>
          <a:r>
            <a:rPr lang="en-US" dirty="0"/>
            <a:t>Thursday 20 February (Virtual) – LMD Renewal Work Session</a:t>
          </a:r>
        </a:p>
      </dgm:t>
    </dgm:pt>
    <dgm:pt modelId="{18081DA9-8DA1-48C4-93F1-F85B042D30F8}" type="parTrans" cxnId="{99D903F5-47B7-4454-9190-7C7340119B15}">
      <dgm:prSet/>
      <dgm:spPr/>
      <dgm:t>
        <a:bodyPr/>
        <a:lstStyle/>
        <a:p>
          <a:endParaRPr lang="en-US"/>
        </a:p>
      </dgm:t>
    </dgm:pt>
    <dgm:pt modelId="{FCC9CFEF-3E2C-4BAB-B637-3ED8367B5649}" type="sibTrans" cxnId="{99D903F5-47B7-4454-9190-7C7340119B15}">
      <dgm:prSet/>
      <dgm:spPr/>
      <dgm:t>
        <a:bodyPr/>
        <a:lstStyle/>
        <a:p>
          <a:endParaRPr lang="en-US"/>
        </a:p>
      </dgm:t>
    </dgm:pt>
    <dgm:pt modelId="{4D64BF33-90E4-41C4-853B-FE62B7511D1A}">
      <dgm:prSet/>
      <dgm:spPr/>
      <dgm:t>
        <a:bodyPr/>
        <a:lstStyle/>
        <a:p>
          <a:r>
            <a:rPr lang="en-US" dirty="0"/>
            <a:t>Thursday 15 May (In Person)</a:t>
          </a:r>
        </a:p>
      </dgm:t>
    </dgm:pt>
    <dgm:pt modelId="{03314CDE-5133-4423-872D-E0A34DC7ABDD}" type="parTrans" cxnId="{D28E6E02-1020-4B21-9612-61810F8571C8}">
      <dgm:prSet/>
      <dgm:spPr/>
      <dgm:t>
        <a:bodyPr/>
        <a:lstStyle/>
        <a:p>
          <a:endParaRPr lang="en-US"/>
        </a:p>
      </dgm:t>
    </dgm:pt>
    <dgm:pt modelId="{F49B5125-2AB9-44B5-A279-AAA551CD1DF2}" type="sibTrans" cxnId="{D28E6E02-1020-4B21-9612-61810F8571C8}">
      <dgm:prSet/>
      <dgm:spPr/>
      <dgm:t>
        <a:bodyPr/>
        <a:lstStyle/>
        <a:p>
          <a:endParaRPr lang="en-US"/>
        </a:p>
      </dgm:t>
    </dgm:pt>
    <dgm:pt modelId="{2ED4763B-18E2-43F1-BEC4-D997E98DE7A1}">
      <dgm:prSet/>
      <dgm:spPr/>
      <dgm:t>
        <a:bodyPr/>
        <a:lstStyle/>
        <a:p>
          <a:r>
            <a:rPr lang="en-US" dirty="0">
              <a:solidFill>
                <a:schemeClr val="tx1"/>
              </a:solidFill>
            </a:rPr>
            <a:t>Thursday 17 July (Virtual)</a:t>
          </a:r>
        </a:p>
      </dgm:t>
    </dgm:pt>
    <dgm:pt modelId="{226B0E21-F9DE-4EE0-B5E5-7E3BD5A3931E}" type="parTrans" cxnId="{51338597-8C62-4EC5-ADE8-2F1F1FBA144B}">
      <dgm:prSet/>
      <dgm:spPr/>
      <dgm:t>
        <a:bodyPr/>
        <a:lstStyle/>
        <a:p>
          <a:endParaRPr lang="en-US"/>
        </a:p>
      </dgm:t>
    </dgm:pt>
    <dgm:pt modelId="{56A3F5E7-AA16-4D00-A744-DAFAE06AD4B6}" type="sibTrans" cxnId="{51338597-8C62-4EC5-ADE8-2F1F1FBA144B}">
      <dgm:prSet/>
      <dgm:spPr/>
      <dgm:t>
        <a:bodyPr/>
        <a:lstStyle/>
        <a:p>
          <a:endParaRPr lang="en-US"/>
        </a:p>
      </dgm:t>
    </dgm:pt>
    <dgm:pt modelId="{0561E039-9DF5-45E4-A8D0-CA66F26F35EF}">
      <dgm:prSet/>
      <dgm:spPr/>
      <dgm:t>
        <a:bodyPr/>
        <a:lstStyle/>
        <a:p>
          <a:r>
            <a:rPr lang="en-US" dirty="0">
              <a:solidFill>
                <a:srgbClr val="FF0000"/>
              </a:solidFill>
            </a:rPr>
            <a:t>Thursday 16 Oct (In Person)</a:t>
          </a:r>
        </a:p>
      </dgm:t>
    </dgm:pt>
    <dgm:pt modelId="{6FE435BF-F7EC-4862-BEE0-BD4BC208EE92}" type="parTrans" cxnId="{1AA02108-75F9-4F10-9F69-FCEB51977C3D}">
      <dgm:prSet/>
      <dgm:spPr/>
      <dgm:t>
        <a:bodyPr/>
        <a:lstStyle/>
        <a:p>
          <a:endParaRPr lang="en-US"/>
        </a:p>
      </dgm:t>
    </dgm:pt>
    <dgm:pt modelId="{A0B935E5-9692-489B-B47E-D7E869D62426}" type="sibTrans" cxnId="{1AA02108-75F9-4F10-9F69-FCEB51977C3D}">
      <dgm:prSet/>
      <dgm:spPr/>
      <dgm:t>
        <a:bodyPr/>
        <a:lstStyle/>
        <a:p>
          <a:endParaRPr lang="en-US"/>
        </a:p>
      </dgm:t>
    </dgm:pt>
    <dgm:pt modelId="{623785B1-BBFA-4753-B912-89B25F22D3D4}">
      <dgm:prSet/>
      <dgm:spPr/>
      <dgm:t>
        <a:bodyPr/>
        <a:lstStyle/>
        <a:p>
          <a:r>
            <a:rPr lang="en-US" dirty="0">
              <a:solidFill>
                <a:schemeClr val="tx1"/>
              </a:solidFill>
            </a:rPr>
            <a:t>Saturday 19 Apr</a:t>
          </a:r>
        </a:p>
      </dgm:t>
    </dgm:pt>
    <dgm:pt modelId="{0742EAA3-EDC2-4509-9B0B-46F2CB8D4024}" type="parTrans" cxnId="{CC277760-517B-4702-981A-6253B6CF1A5F}">
      <dgm:prSet/>
      <dgm:spPr/>
      <dgm:t>
        <a:bodyPr/>
        <a:lstStyle/>
        <a:p>
          <a:endParaRPr lang="en-US"/>
        </a:p>
      </dgm:t>
    </dgm:pt>
    <dgm:pt modelId="{81631892-321D-485C-A25C-DB1C913295CD}" type="sibTrans" cxnId="{CC277760-517B-4702-981A-6253B6CF1A5F}">
      <dgm:prSet/>
      <dgm:spPr/>
      <dgm:t>
        <a:bodyPr/>
        <a:lstStyle/>
        <a:p>
          <a:endParaRPr lang="en-US"/>
        </a:p>
      </dgm:t>
    </dgm:pt>
    <dgm:pt modelId="{5FBE2ECC-9819-4F29-8C23-983D2FB6EFB0}">
      <dgm:prSet/>
      <dgm:spPr/>
      <dgm:t>
        <a:bodyPr/>
        <a:lstStyle/>
        <a:p>
          <a:r>
            <a:rPr lang="en-US" dirty="0">
              <a:solidFill>
                <a:schemeClr val="tx1"/>
              </a:solidFill>
            </a:rPr>
            <a:t>Tuesday 13 May</a:t>
          </a:r>
        </a:p>
      </dgm:t>
    </dgm:pt>
    <dgm:pt modelId="{132F352A-0638-4EAF-B60B-33C63221B90B}" type="parTrans" cxnId="{2E7EEDE2-6477-48EB-B920-49402FCBDBEA}">
      <dgm:prSet/>
      <dgm:spPr/>
      <dgm:t>
        <a:bodyPr/>
        <a:lstStyle/>
        <a:p>
          <a:endParaRPr lang="en-US"/>
        </a:p>
      </dgm:t>
    </dgm:pt>
    <dgm:pt modelId="{CE96D976-8CF5-43FE-ACAC-4A3D326FF1D6}" type="sibTrans" cxnId="{2E7EEDE2-6477-48EB-B920-49402FCBDBEA}">
      <dgm:prSet/>
      <dgm:spPr/>
      <dgm:t>
        <a:bodyPr/>
        <a:lstStyle/>
        <a:p>
          <a:endParaRPr lang="en-US"/>
        </a:p>
      </dgm:t>
    </dgm:pt>
    <dgm:pt modelId="{6B2D6E98-4DDC-4001-A301-EB45ED169F4D}">
      <dgm:prSet/>
      <dgm:spPr/>
      <dgm:t>
        <a:bodyPr/>
        <a:lstStyle/>
        <a:p>
          <a:r>
            <a:rPr lang="en-US" dirty="0">
              <a:solidFill>
                <a:schemeClr val="tx1"/>
              </a:solidFill>
            </a:rPr>
            <a:t>Tuesday 10 June</a:t>
          </a:r>
        </a:p>
      </dgm:t>
    </dgm:pt>
    <dgm:pt modelId="{E6EAD9A6-9D6E-48C0-B556-C416883CFFF8}" type="parTrans" cxnId="{EE65754E-E7A8-42B8-B765-C616B82202FF}">
      <dgm:prSet/>
      <dgm:spPr/>
      <dgm:t>
        <a:bodyPr/>
        <a:lstStyle/>
        <a:p>
          <a:endParaRPr lang="en-US"/>
        </a:p>
      </dgm:t>
    </dgm:pt>
    <dgm:pt modelId="{7E3F45C6-512D-4C34-BC71-66CE5FC23942}" type="sibTrans" cxnId="{EE65754E-E7A8-42B8-B765-C616B82202FF}">
      <dgm:prSet/>
      <dgm:spPr/>
      <dgm:t>
        <a:bodyPr/>
        <a:lstStyle/>
        <a:p>
          <a:endParaRPr lang="en-US"/>
        </a:p>
      </dgm:t>
    </dgm:pt>
    <dgm:pt modelId="{D3486928-2FD1-4DAB-952D-86918FD441F7}">
      <dgm:prSet/>
      <dgm:spPr/>
      <dgm:t>
        <a:bodyPr/>
        <a:lstStyle/>
        <a:p>
          <a:r>
            <a:rPr lang="en-US" dirty="0"/>
            <a:t>Tuesday 24 June</a:t>
          </a:r>
        </a:p>
      </dgm:t>
    </dgm:pt>
    <dgm:pt modelId="{FAB15C40-9BEA-462F-A884-2A4C44AB358D}" type="parTrans" cxnId="{B7DF976D-B5FC-496A-AC4A-0C7F24EF281B}">
      <dgm:prSet/>
      <dgm:spPr/>
      <dgm:t>
        <a:bodyPr/>
        <a:lstStyle/>
        <a:p>
          <a:endParaRPr lang="en-US"/>
        </a:p>
      </dgm:t>
    </dgm:pt>
    <dgm:pt modelId="{806BBF86-E401-4435-A77B-9E26A09FB4E9}" type="sibTrans" cxnId="{B7DF976D-B5FC-496A-AC4A-0C7F24EF281B}">
      <dgm:prSet/>
      <dgm:spPr/>
      <dgm:t>
        <a:bodyPr/>
        <a:lstStyle/>
        <a:p>
          <a:endParaRPr lang="en-US"/>
        </a:p>
      </dgm:t>
    </dgm:pt>
    <dgm:pt modelId="{08323C4E-C77B-4D16-9C1E-45A37ED63C47}">
      <dgm:prSet/>
      <dgm:spPr/>
      <dgm:t>
        <a:bodyPr/>
        <a:lstStyle/>
        <a:p>
          <a:r>
            <a:rPr lang="en-US" dirty="0"/>
            <a:t>Tuesday 8 July</a:t>
          </a:r>
        </a:p>
      </dgm:t>
    </dgm:pt>
    <dgm:pt modelId="{9C6CA878-D618-4E13-8931-0769D113F6DA}" type="parTrans" cxnId="{7D18585F-071C-4945-87E9-8D000EB62423}">
      <dgm:prSet/>
      <dgm:spPr/>
      <dgm:t>
        <a:bodyPr/>
        <a:lstStyle/>
        <a:p>
          <a:endParaRPr lang="en-US"/>
        </a:p>
      </dgm:t>
    </dgm:pt>
    <dgm:pt modelId="{FF9A0D66-F4E2-4EE5-BA43-50EBCB286324}" type="sibTrans" cxnId="{7D18585F-071C-4945-87E9-8D000EB62423}">
      <dgm:prSet/>
      <dgm:spPr/>
      <dgm:t>
        <a:bodyPr/>
        <a:lstStyle/>
        <a:p>
          <a:endParaRPr lang="en-US"/>
        </a:p>
      </dgm:t>
    </dgm:pt>
    <dgm:pt modelId="{B8BAC89E-634B-497F-8300-69CF473A4D70}">
      <dgm:prSet/>
      <dgm:spPr/>
      <dgm:t>
        <a:bodyPr/>
        <a:lstStyle/>
        <a:p>
          <a:r>
            <a:rPr lang="en-US" dirty="0">
              <a:solidFill>
                <a:srgbClr val="FF0000"/>
              </a:solidFill>
            </a:rPr>
            <a:t>Tuesday 19 August</a:t>
          </a:r>
        </a:p>
      </dgm:t>
    </dgm:pt>
    <dgm:pt modelId="{509F17A6-E573-48D9-982D-8E467AD3E9F4}" type="parTrans" cxnId="{9F0BB74B-E325-48AB-8648-993A6DDF8371}">
      <dgm:prSet/>
      <dgm:spPr/>
      <dgm:t>
        <a:bodyPr/>
        <a:lstStyle/>
        <a:p>
          <a:endParaRPr lang="en-US"/>
        </a:p>
      </dgm:t>
    </dgm:pt>
    <dgm:pt modelId="{44914160-2C04-4765-875C-58D6326BB38B}" type="sibTrans" cxnId="{9F0BB74B-E325-48AB-8648-993A6DDF8371}">
      <dgm:prSet/>
      <dgm:spPr/>
      <dgm:t>
        <a:bodyPr/>
        <a:lstStyle/>
        <a:p>
          <a:endParaRPr lang="en-US"/>
        </a:p>
      </dgm:t>
    </dgm:pt>
    <dgm:pt modelId="{83415A46-ED2C-4E7D-80A1-F6DCA33367B2}">
      <dgm:prSet/>
      <dgm:spPr/>
      <dgm:t>
        <a:bodyPr/>
        <a:lstStyle/>
        <a:p>
          <a:r>
            <a:rPr lang="en-US" dirty="0">
              <a:solidFill>
                <a:schemeClr val="tx1"/>
              </a:solidFill>
            </a:rPr>
            <a:t>Thursday 20 Mar (Virtual)</a:t>
          </a:r>
        </a:p>
      </dgm:t>
    </dgm:pt>
    <dgm:pt modelId="{6806B893-BEFD-4912-B608-33D6FDBEABAE}" type="parTrans" cxnId="{56EA736A-4C27-4B87-9E94-D2CE14AC0FD7}">
      <dgm:prSet/>
      <dgm:spPr/>
      <dgm:t>
        <a:bodyPr/>
        <a:lstStyle/>
        <a:p>
          <a:endParaRPr lang="en-US"/>
        </a:p>
      </dgm:t>
    </dgm:pt>
    <dgm:pt modelId="{B77AC6EA-05F7-4B7B-9D36-CD6166EC6B04}" type="sibTrans" cxnId="{56EA736A-4C27-4B87-9E94-D2CE14AC0FD7}">
      <dgm:prSet/>
      <dgm:spPr/>
      <dgm:t>
        <a:bodyPr/>
        <a:lstStyle/>
        <a:p>
          <a:endParaRPr lang="en-US"/>
        </a:p>
      </dgm:t>
    </dgm:pt>
    <dgm:pt modelId="{72FCA40C-A697-4524-9408-3132A3F892BB}">
      <dgm:prSet/>
      <dgm:spPr/>
      <dgm:t>
        <a:bodyPr/>
        <a:lstStyle/>
        <a:p>
          <a:r>
            <a:rPr lang="en-US" dirty="0">
              <a:solidFill>
                <a:srgbClr val="FF0000"/>
              </a:solidFill>
            </a:rPr>
            <a:t>Thursday 25 September</a:t>
          </a:r>
        </a:p>
      </dgm:t>
    </dgm:pt>
    <dgm:pt modelId="{8A6649A4-4364-4CEC-9DD9-B29FFB6A5AD0}" type="parTrans" cxnId="{8E673532-FFE8-4F5D-B561-400B182A069D}">
      <dgm:prSet/>
      <dgm:spPr/>
      <dgm:t>
        <a:bodyPr/>
        <a:lstStyle/>
        <a:p>
          <a:endParaRPr lang="en-US"/>
        </a:p>
      </dgm:t>
    </dgm:pt>
    <dgm:pt modelId="{802AFBF5-07A8-4BE6-9EE1-467C5A3D07DB}" type="sibTrans" cxnId="{8E673532-FFE8-4F5D-B561-400B182A069D}">
      <dgm:prSet/>
      <dgm:spPr/>
      <dgm:t>
        <a:bodyPr/>
        <a:lstStyle/>
        <a:p>
          <a:endParaRPr lang="en-US"/>
        </a:p>
      </dgm:t>
    </dgm:pt>
    <dgm:pt modelId="{882C0F60-8422-462D-A5FA-6921392904D8}">
      <dgm:prSet/>
      <dgm:spPr/>
      <dgm:t>
        <a:bodyPr/>
        <a:lstStyle/>
        <a:p>
          <a:r>
            <a:rPr lang="en-US" dirty="0">
              <a:solidFill>
                <a:schemeClr val="tx1"/>
              </a:solidFill>
            </a:rPr>
            <a:t>Thursday 17 April Special Session (Virtual)</a:t>
          </a:r>
        </a:p>
      </dgm:t>
    </dgm:pt>
    <dgm:pt modelId="{52310791-5410-45B1-B50D-6D282D74930F}" type="parTrans" cxnId="{C07948E6-8E10-4F37-A6BB-4C1C40604937}">
      <dgm:prSet/>
      <dgm:spPr/>
      <dgm:t>
        <a:bodyPr/>
        <a:lstStyle/>
        <a:p>
          <a:endParaRPr lang="en-US"/>
        </a:p>
      </dgm:t>
    </dgm:pt>
    <dgm:pt modelId="{FD40560F-4485-4CA7-955B-41F00BE5D52F}" type="sibTrans" cxnId="{C07948E6-8E10-4F37-A6BB-4C1C40604937}">
      <dgm:prSet/>
      <dgm:spPr/>
      <dgm:t>
        <a:bodyPr/>
        <a:lstStyle/>
        <a:p>
          <a:endParaRPr lang="en-US"/>
        </a:p>
      </dgm:t>
    </dgm:pt>
    <dgm:pt modelId="{17DE6BB0-CDCB-455C-8653-0D73ABDC31DC}" type="pres">
      <dgm:prSet presAssocID="{2809BC6C-BBCD-4F5F-89FF-AADC4F462570}" presName="linear" presStyleCnt="0">
        <dgm:presLayoutVars>
          <dgm:dir/>
          <dgm:animLvl val="lvl"/>
          <dgm:resizeHandles val="exact"/>
        </dgm:presLayoutVars>
      </dgm:prSet>
      <dgm:spPr/>
    </dgm:pt>
    <dgm:pt modelId="{05EAAC69-A02B-4451-A92C-34C33354E926}" type="pres">
      <dgm:prSet presAssocID="{518E6371-B8E0-4DFF-A173-9036CF2B4264}" presName="parentLin" presStyleCnt="0"/>
      <dgm:spPr/>
    </dgm:pt>
    <dgm:pt modelId="{3E4714DE-3C1C-45DF-AC4B-DCC031264227}" type="pres">
      <dgm:prSet presAssocID="{518E6371-B8E0-4DFF-A173-9036CF2B4264}" presName="parentLeftMargin" presStyleLbl="node1" presStyleIdx="0" presStyleCnt="4"/>
      <dgm:spPr/>
    </dgm:pt>
    <dgm:pt modelId="{D9689219-94D7-4177-8A2E-9634FA3A8D54}" type="pres">
      <dgm:prSet presAssocID="{518E6371-B8E0-4DFF-A173-9036CF2B4264}" presName="parentText" presStyleLbl="node1" presStyleIdx="0" presStyleCnt="4">
        <dgm:presLayoutVars>
          <dgm:chMax val="0"/>
          <dgm:bulletEnabled val="1"/>
        </dgm:presLayoutVars>
      </dgm:prSet>
      <dgm:spPr/>
    </dgm:pt>
    <dgm:pt modelId="{84A3F712-51DC-4629-B067-570CD82AA5A2}" type="pres">
      <dgm:prSet presAssocID="{518E6371-B8E0-4DFF-A173-9036CF2B4264}" presName="negativeSpace" presStyleCnt="0"/>
      <dgm:spPr/>
    </dgm:pt>
    <dgm:pt modelId="{60956A0E-85D9-4470-9240-12EF276798C6}" type="pres">
      <dgm:prSet presAssocID="{518E6371-B8E0-4DFF-A173-9036CF2B4264}" presName="childText" presStyleLbl="conFgAcc1" presStyleIdx="0" presStyleCnt="4">
        <dgm:presLayoutVars>
          <dgm:bulletEnabled val="1"/>
        </dgm:presLayoutVars>
      </dgm:prSet>
      <dgm:spPr/>
    </dgm:pt>
    <dgm:pt modelId="{A5A7C3E8-DD30-4415-92B2-AF2BAB330BF1}" type="pres">
      <dgm:prSet presAssocID="{4BB5731C-C029-4285-9DD6-C76B920ECCE3}" presName="spaceBetweenRectangles" presStyleCnt="0"/>
      <dgm:spPr/>
    </dgm:pt>
    <dgm:pt modelId="{C3B82C24-0BC0-47C6-85A2-0B718691685B}" type="pres">
      <dgm:prSet presAssocID="{E408BF9E-5C59-477C-BD67-055ED5747B5D}" presName="parentLin" presStyleCnt="0"/>
      <dgm:spPr/>
    </dgm:pt>
    <dgm:pt modelId="{F0DD21D4-B02D-4843-AFD7-757C60BAD962}" type="pres">
      <dgm:prSet presAssocID="{E408BF9E-5C59-477C-BD67-055ED5747B5D}" presName="parentLeftMargin" presStyleLbl="node1" presStyleIdx="0" presStyleCnt="4"/>
      <dgm:spPr/>
    </dgm:pt>
    <dgm:pt modelId="{F7132AF6-062E-40B1-B4AF-BABC26A1195B}" type="pres">
      <dgm:prSet presAssocID="{E408BF9E-5C59-477C-BD67-055ED5747B5D}" presName="parentText" presStyleLbl="node1" presStyleIdx="1" presStyleCnt="4">
        <dgm:presLayoutVars>
          <dgm:chMax val="0"/>
          <dgm:bulletEnabled val="1"/>
        </dgm:presLayoutVars>
      </dgm:prSet>
      <dgm:spPr/>
    </dgm:pt>
    <dgm:pt modelId="{DFB267BB-41F9-4E3D-92EA-0022D9B1D483}" type="pres">
      <dgm:prSet presAssocID="{E408BF9E-5C59-477C-BD67-055ED5747B5D}" presName="negativeSpace" presStyleCnt="0"/>
      <dgm:spPr/>
    </dgm:pt>
    <dgm:pt modelId="{37527257-B185-4B0B-9D74-93C4E700225A}" type="pres">
      <dgm:prSet presAssocID="{E408BF9E-5C59-477C-BD67-055ED5747B5D}" presName="childText" presStyleLbl="conFgAcc1" presStyleIdx="1" presStyleCnt="4">
        <dgm:presLayoutVars>
          <dgm:bulletEnabled val="1"/>
        </dgm:presLayoutVars>
      </dgm:prSet>
      <dgm:spPr/>
    </dgm:pt>
    <dgm:pt modelId="{3C6E9399-C2BE-4E7E-8E40-59CDD2917525}" type="pres">
      <dgm:prSet presAssocID="{E30B98BA-4C6F-4238-A046-3D245A226A90}" presName="spaceBetweenRectangles" presStyleCnt="0"/>
      <dgm:spPr/>
    </dgm:pt>
    <dgm:pt modelId="{5D023D97-760F-46FD-B978-3B9495DB1C45}" type="pres">
      <dgm:prSet presAssocID="{A522C04E-28F7-4865-8D68-9E2A838730E9}" presName="parentLin" presStyleCnt="0"/>
      <dgm:spPr/>
    </dgm:pt>
    <dgm:pt modelId="{43F673E6-A606-4C27-A859-45CC1E070478}" type="pres">
      <dgm:prSet presAssocID="{A522C04E-28F7-4865-8D68-9E2A838730E9}" presName="parentLeftMargin" presStyleLbl="node1" presStyleIdx="1" presStyleCnt="4"/>
      <dgm:spPr/>
    </dgm:pt>
    <dgm:pt modelId="{2013859D-1C52-492F-AC1A-9F7D69A076B6}" type="pres">
      <dgm:prSet presAssocID="{A522C04E-28F7-4865-8D68-9E2A838730E9}" presName="parentText" presStyleLbl="node1" presStyleIdx="2" presStyleCnt="4">
        <dgm:presLayoutVars>
          <dgm:chMax val="0"/>
          <dgm:bulletEnabled val="1"/>
        </dgm:presLayoutVars>
      </dgm:prSet>
      <dgm:spPr/>
    </dgm:pt>
    <dgm:pt modelId="{2EACDE43-CD49-45DB-B34E-E94C2CCF3FF1}" type="pres">
      <dgm:prSet presAssocID="{A522C04E-28F7-4865-8D68-9E2A838730E9}" presName="negativeSpace" presStyleCnt="0"/>
      <dgm:spPr/>
    </dgm:pt>
    <dgm:pt modelId="{4BFBB6E4-4FB2-442C-A7DA-3C3CEA224B78}" type="pres">
      <dgm:prSet presAssocID="{A522C04E-28F7-4865-8D68-9E2A838730E9}" presName="childText" presStyleLbl="conFgAcc1" presStyleIdx="2" presStyleCnt="4">
        <dgm:presLayoutVars>
          <dgm:bulletEnabled val="1"/>
        </dgm:presLayoutVars>
      </dgm:prSet>
      <dgm:spPr/>
    </dgm:pt>
    <dgm:pt modelId="{91588777-F7BA-4FA3-B527-D1B9F661CDD2}" type="pres">
      <dgm:prSet presAssocID="{4736BA06-DCDF-4DBB-B97A-658AD426A732}" presName="spaceBetweenRectangles" presStyleCnt="0"/>
      <dgm:spPr/>
    </dgm:pt>
    <dgm:pt modelId="{DAFEB1CE-8952-4278-B505-9CB1EBB3368B}" type="pres">
      <dgm:prSet presAssocID="{91000F22-7C26-4FD0-A838-4EC707C0B86F}" presName="parentLin" presStyleCnt="0"/>
      <dgm:spPr/>
    </dgm:pt>
    <dgm:pt modelId="{37312787-2807-4245-A08D-9D770AE918E8}" type="pres">
      <dgm:prSet presAssocID="{91000F22-7C26-4FD0-A838-4EC707C0B86F}" presName="parentLeftMargin" presStyleLbl="node1" presStyleIdx="2" presStyleCnt="4"/>
      <dgm:spPr/>
    </dgm:pt>
    <dgm:pt modelId="{048EEB37-9632-428E-B328-07A8CA715375}" type="pres">
      <dgm:prSet presAssocID="{91000F22-7C26-4FD0-A838-4EC707C0B86F}" presName="parentText" presStyleLbl="node1" presStyleIdx="3" presStyleCnt="4">
        <dgm:presLayoutVars>
          <dgm:chMax val="0"/>
          <dgm:bulletEnabled val="1"/>
        </dgm:presLayoutVars>
      </dgm:prSet>
      <dgm:spPr/>
    </dgm:pt>
    <dgm:pt modelId="{A5F66FB7-C362-446C-A0BA-9AABCAE3D870}" type="pres">
      <dgm:prSet presAssocID="{91000F22-7C26-4FD0-A838-4EC707C0B86F}" presName="negativeSpace" presStyleCnt="0"/>
      <dgm:spPr/>
    </dgm:pt>
    <dgm:pt modelId="{76580478-3C8B-401B-AAF5-390B8B5A07C4}" type="pres">
      <dgm:prSet presAssocID="{91000F22-7C26-4FD0-A838-4EC707C0B86F}" presName="childText" presStyleLbl="conFgAcc1" presStyleIdx="3" presStyleCnt="4">
        <dgm:presLayoutVars>
          <dgm:bulletEnabled val="1"/>
        </dgm:presLayoutVars>
      </dgm:prSet>
      <dgm:spPr/>
    </dgm:pt>
  </dgm:ptLst>
  <dgm:cxnLst>
    <dgm:cxn modelId="{D28E6E02-1020-4B21-9612-61810F8571C8}" srcId="{518E6371-B8E0-4DFF-A173-9036CF2B4264}" destId="{4D64BF33-90E4-41C4-853B-FE62B7511D1A}" srcOrd="3" destOrd="0" parTransId="{03314CDE-5133-4423-872D-E0A34DC7ABDD}" sibTransId="{F49B5125-2AB9-44B5-A279-AAA551CD1DF2}"/>
    <dgm:cxn modelId="{B6167E03-B893-4CA6-8B9F-92FF8B4DF8D3}" srcId="{E408BF9E-5C59-477C-BD67-055ED5747B5D}" destId="{021B9A80-74EB-42C0-937D-F6FF5B537A92}" srcOrd="2" destOrd="0" parTransId="{32162833-5598-458F-94B5-A1E96A7C497E}" sibTransId="{C3EE667B-A3F1-47E0-A5FB-8BF3FE56B1F6}"/>
    <dgm:cxn modelId="{F8E76B06-781E-483A-8DEE-B2A88C227D52}" type="presOf" srcId="{2809BC6C-BBCD-4F5F-89FF-AADC4F462570}" destId="{17DE6BB0-CDCB-455C-8653-0D73ABDC31DC}" srcOrd="0" destOrd="0" presId="urn:microsoft.com/office/officeart/2005/8/layout/list1"/>
    <dgm:cxn modelId="{1AA02108-75F9-4F10-9F69-FCEB51977C3D}" srcId="{518E6371-B8E0-4DFF-A173-9036CF2B4264}" destId="{0561E039-9DF5-45E4-A8D0-CA66F26F35EF}" srcOrd="5" destOrd="0" parTransId="{6FE435BF-F7EC-4862-BEE0-BD4BC208EE92}" sibTransId="{A0B935E5-9692-489B-B47E-D7E869D62426}"/>
    <dgm:cxn modelId="{7A2B090E-3D76-4C88-9591-4E23A773D340}" srcId="{2809BC6C-BBCD-4F5F-89FF-AADC4F462570}" destId="{A522C04E-28F7-4865-8D68-9E2A838730E9}" srcOrd="2" destOrd="0" parTransId="{455F056E-D0EA-43A0-BA7F-2F8972C6B9DA}" sibTransId="{4736BA06-DCDF-4DBB-B97A-658AD426A732}"/>
    <dgm:cxn modelId="{9F544011-C133-4637-9ACA-AE3A8B7F01AE}" type="presOf" srcId="{882C0F60-8422-462D-A5FA-6921392904D8}" destId="{60956A0E-85D9-4470-9240-12EF276798C6}" srcOrd="0" destOrd="2" presId="urn:microsoft.com/office/officeart/2005/8/layout/list1"/>
    <dgm:cxn modelId="{83C56814-EFDD-4309-B5DF-3CAE5CED33CF}" type="presOf" srcId="{518E6371-B8E0-4DFF-A173-9036CF2B4264}" destId="{D9689219-94D7-4177-8A2E-9634FA3A8D54}" srcOrd="1" destOrd="0" presId="urn:microsoft.com/office/officeart/2005/8/layout/list1"/>
    <dgm:cxn modelId="{CD64BB16-95BF-4D78-9973-E8B821793ACA}" type="presOf" srcId="{021B9A80-74EB-42C0-937D-F6FF5B537A92}" destId="{37527257-B185-4B0B-9D74-93C4E700225A}" srcOrd="0" destOrd="2" presId="urn:microsoft.com/office/officeart/2005/8/layout/list1"/>
    <dgm:cxn modelId="{68425418-4041-412B-A038-3FDC0D7013E7}" type="presOf" srcId="{E408BF9E-5C59-477C-BD67-055ED5747B5D}" destId="{F0DD21D4-B02D-4843-AFD7-757C60BAD962}" srcOrd="0" destOrd="0" presId="urn:microsoft.com/office/officeart/2005/8/layout/list1"/>
    <dgm:cxn modelId="{5EE6AD1B-8918-4A5B-986B-F19CEF4683A9}" srcId="{2809BC6C-BBCD-4F5F-89FF-AADC4F462570}" destId="{518E6371-B8E0-4DFF-A173-9036CF2B4264}" srcOrd="0" destOrd="0" parTransId="{49F56DBB-856C-421F-9527-6BC9EAF44768}" sibTransId="{4BB5731C-C029-4285-9DD6-C76B920ECCE3}"/>
    <dgm:cxn modelId="{1E1F3821-065B-496E-A409-C04EFF7FB2BD}" type="presOf" srcId="{E408BF9E-5C59-477C-BD67-055ED5747B5D}" destId="{F7132AF6-062E-40B1-B4AF-BABC26A1195B}" srcOrd="1" destOrd="0" presId="urn:microsoft.com/office/officeart/2005/8/layout/list1"/>
    <dgm:cxn modelId="{59015122-4004-41B0-9BA0-69D80F13E9B4}" type="presOf" srcId="{B8BAC89E-634B-497F-8300-69CF473A4D70}" destId="{4BFBB6E4-4FB2-442C-A7DA-3C3CEA224B78}" srcOrd="0" destOrd="5" presId="urn:microsoft.com/office/officeart/2005/8/layout/list1"/>
    <dgm:cxn modelId="{43B2A025-C0FE-4C72-8C77-796F0A475540}" type="presOf" srcId="{08323C4E-C77B-4D16-9C1E-45A37ED63C47}" destId="{4BFBB6E4-4FB2-442C-A7DA-3C3CEA224B78}" srcOrd="0" destOrd="4" presId="urn:microsoft.com/office/officeart/2005/8/layout/list1"/>
    <dgm:cxn modelId="{3E9DD430-01E7-49D0-981B-CA5C27A3B92A}" srcId="{2809BC6C-BBCD-4F5F-89FF-AADC4F462570}" destId="{91000F22-7C26-4FD0-A838-4EC707C0B86F}" srcOrd="3" destOrd="0" parTransId="{58C388BD-920D-4C62-BA06-5BD306DE0866}" sibTransId="{B7085CD2-59A0-49F7-908B-EA9FC3647D13}"/>
    <dgm:cxn modelId="{8E673532-FFE8-4F5D-B561-400B182A069D}" srcId="{91000F22-7C26-4FD0-A838-4EC707C0B86F}" destId="{72FCA40C-A697-4524-9408-3132A3F892BB}" srcOrd="0" destOrd="0" parTransId="{8A6649A4-4364-4CEC-9DD9-B29FFB6A5AD0}" sibTransId="{802AFBF5-07A8-4BE6-9EE1-467C5A3D07DB}"/>
    <dgm:cxn modelId="{C178535B-D640-47C5-9A29-384F4FD61E30}" type="presOf" srcId="{91000F22-7C26-4FD0-A838-4EC707C0B86F}" destId="{048EEB37-9632-428E-B328-07A8CA715375}" srcOrd="1" destOrd="0" presId="urn:microsoft.com/office/officeart/2005/8/layout/list1"/>
    <dgm:cxn modelId="{7D18585F-071C-4945-87E9-8D000EB62423}" srcId="{A522C04E-28F7-4865-8D68-9E2A838730E9}" destId="{08323C4E-C77B-4D16-9C1E-45A37ED63C47}" srcOrd="4" destOrd="0" parTransId="{9C6CA878-D618-4E13-8931-0769D113F6DA}" sibTransId="{FF9A0D66-F4E2-4EE5-BA43-50EBCB286324}"/>
    <dgm:cxn modelId="{CC277760-517B-4702-981A-6253B6CF1A5F}" srcId="{A522C04E-28F7-4865-8D68-9E2A838730E9}" destId="{623785B1-BBFA-4753-B912-89B25F22D3D4}" srcOrd="0" destOrd="0" parTransId="{0742EAA3-EDC2-4509-9B0B-46F2CB8D4024}" sibTransId="{81631892-321D-485C-A25C-DB1C913295CD}"/>
    <dgm:cxn modelId="{EC3CD843-CEC8-4E06-8915-D0C1F3201CF8}" type="presOf" srcId="{72FCA40C-A697-4524-9408-3132A3F892BB}" destId="{76580478-3C8B-401B-AAF5-390B8B5A07C4}" srcOrd="0" destOrd="0" presId="urn:microsoft.com/office/officeart/2005/8/layout/list1"/>
    <dgm:cxn modelId="{B111CE46-D7E0-4E61-BCB0-7E31C97B0FFF}" type="presOf" srcId="{6B2D6E98-4DDC-4001-A301-EB45ED169F4D}" destId="{4BFBB6E4-4FB2-442C-A7DA-3C3CEA224B78}" srcOrd="0" destOrd="2" presId="urn:microsoft.com/office/officeart/2005/8/layout/list1"/>
    <dgm:cxn modelId="{58BA2C6A-BF37-45A6-90B1-CB455A2A7FE1}" type="presOf" srcId="{518E6371-B8E0-4DFF-A173-9036CF2B4264}" destId="{3E4714DE-3C1C-45DF-AC4B-DCC031264227}" srcOrd="0" destOrd="0" presId="urn:microsoft.com/office/officeart/2005/8/layout/list1"/>
    <dgm:cxn modelId="{56EA736A-4C27-4B87-9E94-D2CE14AC0FD7}" srcId="{518E6371-B8E0-4DFF-A173-9036CF2B4264}" destId="{83415A46-ED2C-4E7D-80A1-F6DCA33367B2}" srcOrd="1" destOrd="0" parTransId="{6806B893-BEFD-4912-B608-33D6FDBEABAE}" sibTransId="{B77AC6EA-05F7-4B7B-9D36-CD6166EC6B04}"/>
    <dgm:cxn modelId="{C48C1A4B-D466-4B76-AB78-B3B61633EEF7}" type="presOf" srcId="{D3486928-2FD1-4DAB-952D-86918FD441F7}" destId="{4BFBB6E4-4FB2-442C-A7DA-3C3CEA224B78}" srcOrd="0" destOrd="3" presId="urn:microsoft.com/office/officeart/2005/8/layout/list1"/>
    <dgm:cxn modelId="{9F0BB74B-E325-48AB-8648-993A6DDF8371}" srcId="{A522C04E-28F7-4865-8D68-9E2A838730E9}" destId="{B8BAC89E-634B-497F-8300-69CF473A4D70}" srcOrd="5" destOrd="0" parTransId="{509F17A6-E573-48D9-982D-8E467AD3E9F4}" sibTransId="{44914160-2C04-4765-875C-58D6326BB38B}"/>
    <dgm:cxn modelId="{B7DF976D-B5FC-496A-AC4A-0C7F24EF281B}" srcId="{A522C04E-28F7-4865-8D68-9E2A838730E9}" destId="{D3486928-2FD1-4DAB-952D-86918FD441F7}" srcOrd="3" destOrd="0" parTransId="{FAB15C40-9BEA-462F-A884-2A4C44AB358D}" sibTransId="{806BBF86-E401-4435-A77B-9E26A09FB4E9}"/>
    <dgm:cxn modelId="{DB08FD6D-AC60-4CEA-85A7-693B850C1FD6}" srcId="{E408BF9E-5C59-477C-BD67-055ED5747B5D}" destId="{90A3D8A0-11A4-402A-AC92-571CE6A2D537}" srcOrd="3" destOrd="0" parTransId="{5C7F4CD3-7268-470B-B407-5D5B54837947}" sibTransId="{9AD2FE26-5BBB-4D61-8F5C-89583FF5A01B}"/>
    <dgm:cxn modelId="{EE65754E-E7A8-42B8-B765-C616B82202FF}" srcId="{A522C04E-28F7-4865-8D68-9E2A838730E9}" destId="{6B2D6E98-4DDC-4001-A301-EB45ED169F4D}" srcOrd="2" destOrd="0" parTransId="{E6EAD9A6-9D6E-48C0-B556-C416883CFFF8}" sibTransId="{7E3F45C6-512D-4C34-BC71-66CE5FC23942}"/>
    <dgm:cxn modelId="{A4DA634F-3ED5-4570-8071-19AB4F82031A}" type="presOf" srcId="{35D6E9F2-8641-4811-B907-DA8A283EC698}" destId="{60956A0E-85D9-4470-9240-12EF276798C6}" srcOrd="0" destOrd="0" presId="urn:microsoft.com/office/officeart/2005/8/layout/list1"/>
    <dgm:cxn modelId="{AA73FB4F-7CE2-48D8-8964-A7EF3BA37BC2}" type="presOf" srcId="{A522C04E-28F7-4865-8D68-9E2A838730E9}" destId="{2013859D-1C52-492F-AC1A-9F7D69A076B6}" srcOrd="1" destOrd="0" presId="urn:microsoft.com/office/officeart/2005/8/layout/list1"/>
    <dgm:cxn modelId="{EE0EF770-CFF1-434C-9E14-AB88FB5114AC}" srcId="{2809BC6C-BBCD-4F5F-89FF-AADC4F462570}" destId="{E408BF9E-5C59-477C-BD67-055ED5747B5D}" srcOrd="1" destOrd="0" parTransId="{A3652EEB-7B87-4FE5-8B0A-84BCD9BBD6F5}" sibTransId="{E30B98BA-4C6F-4238-A046-3D245A226A90}"/>
    <dgm:cxn modelId="{9B0B1A75-1B82-474F-BBCA-573E11D603EC}" srcId="{E408BF9E-5C59-477C-BD67-055ED5747B5D}" destId="{16CD31DE-4D26-4FBB-A1B2-CEF5C15F6710}" srcOrd="1" destOrd="0" parTransId="{F5697898-11B0-4CA2-AE11-496C115F197E}" sibTransId="{05283882-8723-4979-A807-BECD0049E6A0}"/>
    <dgm:cxn modelId="{1B058155-46A5-481A-94B6-11ECE64CB0FD}" type="presOf" srcId="{5FBE2ECC-9819-4F29-8C23-983D2FB6EFB0}" destId="{4BFBB6E4-4FB2-442C-A7DA-3C3CEA224B78}" srcOrd="0" destOrd="1" presId="urn:microsoft.com/office/officeart/2005/8/layout/list1"/>
    <dgm:cxn modelId="{7D097876-A224-4BC4-888F-64C7CE91F922}" type="presOf" srcId="{91000F22-7C26-4FD0-A838-4EC707C0B86F}" destId="{37312787-2807-4245-A08D-9D770AE918E8}" srcOrd="0" destOrd="0" presId="urn:microsoft.com/office/officeart/2005/8/layout/list1"/>
    <dgm:cxn modelId="{A667A07D-3B5E-48BE-94B8-FD9A7D0216CD}" type="presOf" srcId="{0561E039-9DF5-45E4-A8D0-CA66F26F35EF}" destId="{60956A0E-85D9-4470-9240-12EF276798C6}" srcOrd="0" destOrd="5" presId="urn:microsoft.com/office/officeart/2005/8/layout/list1"/>
    <dgm:cxn modelId="{66A0DB84-C86D-4CCE-9E49-94ADB5C5BB39}" srcId="{E408BF9E-5C59-477C-BD67-055ED5747B5D}" destId="{AA9AB28F-DD0A-402D-8358-38C89DEBECFC}" srcOrd="0" destOrd="0" parTransId="{81E42DD2-6EDF-4BF3-BDCB-2954CD86C7CA}" sibTransId="{FAFDAACE-DE61-47A7-9F11-07026FB590BF}"/>
    <dgm:cxn modelId="{53772486-10D0-433C-AC4A-4ABCF75BB220}" type="presOf" srcId="{AA9AB28F-DD0A-402D-8358-38C89DEBECFC}" destId="{37527257-B185-4B0B-9D74-93C4E700225A}" srcOrd="0" destOrd="0" presId="urn:microsoft.com/office/officeart/2005/8/layout/list1"/>
    <dgm:cxn modelId="{28403E86-0F51-4481-8DE6-AE920C04BDD1}" type="presOf" srcId="{623785B1-BBFA-4753-B912-89B25F22D3D4}" destId="{4BFBB6E4-4FB2-442C-A7DA-3C3CEA224B78}" srcOrd="0" destOrd="0" presId="urn:microsoft.com/office/officeart/2005/8/layout/list1"/>
    <dgm:cxn modelId="{51338597-8C62-4EC5-ADE8-2F1F1FBA144B}" srcId="{518E6371-B8E0-4DFF-A173-9036CF2B4264}" destId="{2ED4763B-18E2-43F1-BEC4-D997E98DE7A1}" srcOrd="4" destOrd="0" parTransId="{226B0E21-F9DE-4EE0-B5E5-7E3BD5A3931E}" sibTransId="{56A3F5E7-AA16-4D00-A744-DAFAE06AD4B6}"/>
    <dgm:cxn modelId="{8BB3ECB3-6FF9-4832-9CEC-33BAD52007C8}" type="presOf" srcId="{90A3D8A0-11A4-402A-AC92-571CE6A2D537}" destId="{37527257-B185-4B0B-9D74-93C4E700225A}" srcOrd="0" destOrd="3" presId="urn:microsoft.com/office/officeart/2005/8/layout/list1"/>
    <dgm:cxn modelId="{600C4BB5-9440-41CA-9C23-43EC914A9229}" type="presOf" srcId="{2ED4763B-18E2-43F1-BEC4-D997E98DE7A1}" destId="{60956A0E-85D9-4470-9240-12EF276798C6}" srcOrd="0" destOrd="4" presId="urn:microsoft.com/office/officeart/2005/8/layout/list1"/>
    <dgm:cxn modelId="{E299DAC0-B8B6-4398-ABD6-54D7577E0E5E}" type="presOf" srcId="{16CD31DE-4D26-4FBB-A1B2-CEF5C15F6710}" destId="{37527257-B185-4B0B-9D74-93C4E700225A}" srcOrd="0" destOrd="1" presId="urn:microsoft.com/office/officeart/2005/8/layout/list1"/>
    <dgm:cxn modelId="{560A72CD-524F-4EA6-9045-1D9CCA3CCBD0}" type="presOf" srcId="{83415A46-ED2C-4E7D-80A1-F6DCA33367B2}" destId="{60956A0E-85D9-4470-9240-12EF276798C6}" srcOrd="0" destOrd="1" presId="urn:microsoft.com/office/officeart/2005/8/layout/list1"/>
    <dgm:cxn modelId="{9B1897DA-5203-40CF-8D8C-A31F75F33916}" type="presOf" srcId="{A522C04E-28F7-4865-8D68-9E2A838730E9}" destId="{43F673E6-A606-4C27-A859-45CC1E070478}" srcOrd="0" destOrd="0" presId="urn:microsoft.com/office/officeart/2005/8/layout/list1"/>
    <dgm:cxn modelId="{2E7EEDE2-6477-48EB-B920-49402FCBDBEA}" srcId="{A522C04E-28F7-4865-8D68-9E2A838730E9}" destId="{5FBE2ECC-9819-4F29-8C23-983D2FB6EFB0}" srcOrd="1" destOrd="0" parTransId="{132F352A-0638-4EAF-B60B-33C63221B90B}" sibTransId="{CE96D976-8CF5-43FE-ACAC-4A3D326FF1D6}"/>
    <dgm:cxn modelId="{C07948E6-8E10-4F37-A6BB-4C1C40604937}" srcId="{518E6371-B8E0-4DFF-A173-9036CF2B4264}" destId="{882C0F60-8422-462D-A5FA-6921392904D8}" srcOrd="2" destOrd="0" parTransId="{52310791-5410-45B1-B50D-6D282D74930F}" sibTransId="{FD40560F-4485-4CA7-955B-41F00BE5D52F}"/>
    <dgm:cxn modelId="{99D903F5-47B7-4454-9190-7C7340119B15}" srcId="{518E6371-B8E0-4DFF-A173-9036CF2B4264}" destId="{35D6E9F2-8641-4811-B907-DA8A283EC698}" srcOrd="0" destOrd="0" parTransId="{18081DA9-8DA1-48C4-93F1-F85B042D30F8}" sibTransId="{FCC9CFEF-3E2C-4BAB-B637-3ED8367B5649}"/>
    <dgm:cxn modelId="{E9CC8AF6-0FB6-4F1D-96E4-CB0B5D878EDD}" type="presOf" srcId="{4D64BF33-90E4-41C4-853B-FE62B7511D1A}" destId="{60956A0E-85D9-4470-9240-12EF276798C6}" srcOrd="0" destOrd="3" presId="urn:microsoft.com/office/officeart/2005/8/layout/list1"/>
    <dgm:cxn modelId="{25C11040-14DF-4356-89D6-A62D7C0E49DF}" type="presParOf" srcId="{17DE6BB0-CDCB-455C-8653-0D73ABDC31DC}" destId="{05EAAC69-A02B-4451-A92C-34C33354E926}" srcOrd="0" destOrd="0" presId="urn:microsoft.com/office/officeart/2005/8/layout/list1"/>
    <dgm:cxn modelId="{CDCB1162-393A-408B-998B-108F0AF39220}" type="presParOf" srcId="{05EAAC69-A02B-4451-A92C-34C33354E926}" destId="{3E4714DE-3C1C-45DF-AC4B-DCC031264227}" srcOrd="0" destOrd="0" presId="urn:microsoft.com/office/officeart/2005/8/layout/list1"/>
    <dgm:cxn modelId="{60B6A05D-3F77-4C91-8989-EBE40AC126BA}" type="presParOf" srcId="{05EAAC69-A02B-4451-A92C-34C33354E926}" destId="{D9689219-94D7-4177-8A2E-9634FA3A8D54}" srcOrd="1" destOrd="0" presId="urn:microsoft.com/office/officeart/2005/8/layout/list1"/>
    <dgm:cxn modelId="{ACDD2D0D-7A85-41AE-94C3-84484B39693A}" type="presParOf" srcId="{17DE6BB0-CDCB-455C-8653-0D73ABDC31DC}" destId="{84A3F712-51DC-4629-B067-570CD82AA5A2}" srcOrd="1" destOrd="0" presId="urn:microsoft.com/office/officeart/2005/8/layout/list1"/>
    <dgm:cxn modelId="{B4BA2401-E807-44A2-BE6D-EE73875CDA93}" type="presParOf" srcId="{17DE6BB0-CDCB-455C-8653-0D73ABDC31DC}" destId="{60956A0E-85D9-4470-9240-12EF276798C6}" srcOrd="2" destOrd="0" presId="urn:microsoft.com/office/officeart/2005/8/layout/list1"/>
    <dgm:cxn modelId="{A7E8D588-94AE-4706-A8D5-5FFA970FB78E}" type="presParOf" srcId="{17DE6BB0-CDCB-455C-8653-0D73ABDC31DC}" destId="{A5A7C3E8-DD30-4415-92B2-AF2BAB330BF1}" srcOrd="3" destOrd="0" presId="urn:microsoft.com/office/officeart/2005/8/layout/list1"/>
    <dgm:cxn modelId="{63399552-B4EA-428F-A590-6F7122375E3B}" type="presParOf" srcId="{17DE6BB0-CDCB-455C-8653-0D73ABDC31DC}" destId="{C3B82C24-0BC0-47C6-85A2-0B718691685B}" srcOrd="4" destOrd="0" presId="urn:microsoft.com/office/officeart/2005/8/layout/list1"/>
    <dgm:cxn modelId="{2C17D71A-C127-4E1F-B201-AF26995A1DDF}" type="presParOf" srcId="{C3B82C24-0BC0-47C6-85A2-0B718691685B}" destId="{F0DD21D4-B02D-4843-AFD7-757C60BAD962}" srcOrd="0" destOrd="0" presId="urn:microsoft.com/office/officeart/2005/8/layout/list1"/>
    <dgm:cxn modelId="{700DA438-620A-4450-A243-BE69667B422A}" type="presParOf" srcId="{C3B82C24-0BC0-47C6-85A2-0B718691685B}" destId="{F7132AF6-062E-40B1-B4AF-BABC26A1195B}" srcOrd="1" destOrd="0" presId="urn:microsoft.com/office/officeart/2005/8/layout/list1"/>
    <dgm:cxn modelId="{99835A99-8A96-448A-94DE-DCC7E22B0D24}" type="presParOf" srcId="{17DE6BB0-CDCB-455C-8653-0D73ABDC31DC}" destId="{DFB267BB-41F9-4E3D-92EA-0022D9B1D483}" srcOrd="5" destOrd="0" presId="urn:microsoft.com/office/officeart/2005/8/layout/list1"/>
    <dgm:cxn modelId="{3FD93CEC-99A1-4DEF-A0A3-EF119E5DC399}" type="presParOf" srcId="{17DE6BB0-CDCB-455C-8653-0D73ABDC31DC}" destId="{37527257-B185-4B0B-9D74-93C4E700225A}" srcOrd="6" destOrd="0" presId="urn:microsoft.com/office/officeart/2005/8/layout/list1"/>
    <dgm:cxn modelId="{9C9A0A7D-B168-4FE3-B5C2-F03A8090D503}" type="presParOf" srcId="{17DE6BB0-CDCB-455C-8653-0D73ABDC31DC}" destId="{3C6E9399-C2BE-4E7E-8E40-59CDD2917525}" srcOrd="7" destOrd="0" presId="urn:microsoft.com/office/officeart/2005/8/layout/list1"/>
    <dgm:cxn modelId="{B2F6541B-D894-4C7C-B382-DD9A6EBB585C}" type="presParOf" srcId="{17DE6BB0-CDCB-455C-8653-0D73ABDC31DC}" destId="{5D023D97-760F-46FD-B978-3B9495DB1C45}" srcOrd="8" destOrd="0" presId="urn:microsoft.com/office/officeart/2005/8/layout/list1"/>
    <dgm:cxn modelId="{89FDD706-3212-4983-999D-5C978C946A67}" type="presParOf" srcId="{5D023D97-760F-46FD-B978-3B9495DB1C45}" destId="{43F673E6-A606-4C27-A859-45CC1E070478}" srcOrd="0" destOrd="0" presId="urn:microsoft.com/office/officeart/2005/8/layout/list1"/>
    <dgm:cxn modelId="{83D03A1F-0135-4A59-ABC9-B58825F274BC}" type="presParOf" srcId="{5D023D97-760F-46FD-B978-3B9495DB1C45}" destId="{2013859D-1C52-492F-AC1A-9F7D69A076B6}" srcOrd="1" destOrd="0" presId="urn:microsoft.com/office/officeart/2005/8/layout/list1"/>
    <dgm:cxn modelId="{EEA69366-8561-4F7E-B730-2C144A8686FC}" type="presParOf" srcId="{17DE6BB0-CDCB-455C-8653-0D73ABDC31DC}" destId="{2EACDE43-CD49-45DB-B34E-E94C2CCF3FF1}" srcOrd="9" destOrd="0" presId="urn:microsoft.com/office/officeart/2005/8/layout/list1"/>
    <dgm:cxn modelId="{9292ED13-E4A1-4B1E-BF24-FA0F39E66862}" type="presParOf" srcId="{17DE6BB0-CDCB-455C-8653-0D73ABDC31DC}" destId="{4BFBB6E4-4FB2-442C-A7DA-3C3CEA224B78}" srcOrd="10" destOrd="0" presId="urn:microsoft.com/office/officeart/2005/8/layout/list1"/>
    <dgm:cxn modelId="{274B22DD-B6F2-4AD0-B4C9-0EFC37582F01}" type="presParOf" srcId="{17DE6BB0-CDCB-455C-8653-0D73ABDC31DC}" destId="{91588777-F7BA-4FA3-B527-D1B9F661CDD2}" srcOrd="11" destOrd="0" presId="urn:microsoft.com/office/officeart/2005/8/layout/list1"/>
    <dgm:cxn modelId="{136212FA-DED2-41B5-B479-1F2556AEC352}" type="presParOf" srcId="{17DE6BB0-CDCB-455C-8653-0D73ABDC31DC}" destId="{DAFEB1CE-8952-4278-B505-9CB1EBB3368B}" srcOrd="12" destOrd="0" presId="urn:microsoft.com/office/officeart/2005/8/layout/list1"/>
    <dgm:cxn modelId="{C9D02D2A-8406-4351-98DC-3BF19E7BDDED}" type="presParOf" srcId="{DAFEB1CE-8952-4278-B505-9CB1EBB3368B}" destId="{37312787-2807-4245-A08D-9D770AE918E8}" srcOrd="0" destOrd="0" presId="urn:microsoft.com/office/officeart/2005/8/layout/list1"/>
    <dgm:cxn modelId="{0CD798F2-03FA-45C3-8D3E-33792C925563}" type="presParOf" srcId="{DAFEB1CE-8952-4278-B505-9CB1EBB3368B}" destId="{048EEB37-9632-428E-B328-07A8CA715375}" srcOrd="1" destOrd="0" presId="urn:microsoft.com/office/officeart/2005/8/layout/list1"/>
    <dgm:cxn modelId="{EB0E1B83-5EB5-4125-948A-0D2FB50610E2}" type="presParOf" srcId="{17DE6BB0-CDCB-455C-8653-0D73ABDC31DC}" destId="{A5F66FB7-C362-446C-A0BA-9AABCAE3D870}" srcOrd="13" destOrd="0" presId="urn:microsoft.com/office/officeart/2005/8/layout/list1"/>
    <dgm:cxn modelId="{2C6BFCB3-E009-40BB-B50D-E98D860BEF23}" type="presParOf" srcId="{17DE6BB0-CDCB-455C-8653-0D73ABDC31DC}" destId="{76580478-3C8B-401B-AAF5-390B8B5A07C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56A0E-85D9-4470-9240-12EF276798C6}">
      <dsp:nvSpPr>
        <dsp:cNvPr id="0" name=""/>
        <dsp:cNvSpPr/>
      </dsp:nvSpPr>
      <dsp:spPr>
        <a:xfrm>
          <a:off x="0" y="353187"/>
          <a:ext cx="6666833" cy="138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29108" rIns="51742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Thursday 20 February (Virtual) – LMD Renewal Work Session</a:t>
          </a:r>
        </a:p>
        <a:p>
          <a:pPr marL="57150" lvl="1" indent="-57150" algn="l" defTabSz="488950">
            <a:lnSpc>
              <a:spcPct val="90000"/>
            </a:lnSpc>
            <a:spcBef>
              <a:spcPct val="0"/>
            </a:spcBef>
            <a:spcAft>
              <a:spcPct val="15000"/>
            </a:spcAft>
            <a:buChar char="•"/>
          </a:pPr>
          <a:r>
            <a:rPr lang="en-US" sz="1100" kern="1200" dirty="0">
              <a:solidFill>
                <a:schemeClr val="tx1"/>
              </a:solidFill>
            </a:rPr>
            <a:t>Thursday 20 Mar (Virtual)</a:t>
          </a:r>
        </a:p>
        <a:p>
          <a:pPr marL="57150" lvl="1" indent="-57150" algn="l" defTabSz="488950">
            <a:lnSpc>
              <a:spcPct val="90000"/>
            </a:lnSpc>
            <a:spcBef>
              <a:spcPct val="0"/>
            </a:spcBef>
            <a:spcAft>
              <a:spcPct val="15000"/>
            </a:spcAft>
            <a:buChar char="•"/>
          </a:pPr>
          <a:r>
            <a:rPr lang="en-US" sz="1100" kern="1200" dirty="0">
              <a:solidFill>
                <a:schemeClr val="tx1"/>
              </a:solidFill>
            </a:rPr>
            <a:t>Thursday 17 April Special Session (Virtual)</a:t>
          </a:r>
        </a:p>
        <a:p>
          <a:pPr marL="57150" lvl="1" indent="-57150" algn="l" defTabSz="488950">
            <a:lnSpc>
              <a:spcPct val="90000"/>
            </a:lnSpc>
            <a:spcBef>
              <a:spcPct val="0"/>
            </a:spcBef>
            <a:spcAft>
              <a:spcPct val="15000"/>
            </a:spcAft>
            <a:buChar char="•"/>
          </a:pPr>
          <a:r>
            <a:rPr lang="en-US" sz="1100" kern="1200" dirty="0"/>
            <a:t>Thursday 15 May (In Person)</a:t>
          </a:r>
        </a:p>
        <a:p>
          <a:pPr marL="57150" lvl="1" indent="-57150" algn="l" defTabSz="488950">
            <a:lnSpc>
              <a:spcPct val="90000"/>
            </a:lnSpc>
            <a:spcBef>
              <a:spcPct val="0"/>
            </a:spcBef>
            <a:spcAft>
              <a:spcPct val="15000"/>
            </a:spcAft>
            <a:buChar char="•"/>
          </a:pPr>
          <a:r>
            <a:rPr lang="en-US" sz="1100" kern="1200" dirty="0">
              <a:solidFill>
                <a:schemeClr val="tx1"/>
              </a:solidFill>
            </a:rPr>
            <a:t>Thursday 17 July (Virtual)</a:t>
          </a:r>
        </a:p>
        <a:p>
          <a:pPr marL="57150" lvl="1" indent="-57150" algn="l" defTabSz="488950">
            <a:lnSpc>
              <a:spcPct val="90000"/>
            </a:lnSpc>
            <a:spcBef>
              <a:spcPct val="0"/>
            </a:spcBef>
            <a:spcAft>
              <a:spcPct val="15000"/>
            </a:spcAft>
            <a:buChar char="•"/>
          </a:pPr>
          <a:r>
            <a:rPr lang="en-US" sz="1100" kern="1200" dirty="0">
              <a:solidFill>
                <a:srgbClr val="FF0000"/>
              </a:solidFill>
            </a:rPr>
            <a:t>Thursday 16 Oct (In Person)</a:t>
          </a:r>
        </a:p>
      </dsp:txBody>
      <dsp:txXfrm>
        <a:off x="0" y="353187"/>
        <a:ext cx="6666833" cy="1386000"/>
      </dsp:txXfrm>
    </dsp:sp>
    <dsp:sp modelId="{D9689219-94D7-4177-8A2E-9634FA3A8D54}">
      <dsp:nvSpPr>
        <dsp:cNvPr id="0" name=""/>
        <dsp:cNvSpPr/>
      </dsp:nvSpPr>
      <dsp:spPr>
        <a:xfrm>
          <a:off x="333341" y="190827"/>
          <a:ext cx="4666783" cy="3247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488950">
            <a:lnSpc>
              <a:spcPct val="90000"/>
            </a:lnSpc>
            <a:spcBef>
              <a:spcPct val="0"/>
            </a:spcBef>
            <a:spcAft>
              <a:spcPct val="35000"/>
            </a:spcAft>
            <a:buNone/>
          </a:pPr>
          <a:r>
            <a:rPr lang="en-US" sz="1100" kern="1200" dirty="0"/>
            <a:t>2025 SC Meeting Schedule (6:30-8:30 p.m.):</a:t>
          </a:r>
        </a:p>
      </dsp:txBody>
      <dsp:txXfrm>
        <a:off x="349193" y="206679"/>
        <a:ext cx="4635079" cy="293016"/>
      </dsp:txXfrm>
    </dsp:sp>
    <dsp:sp modelId="{37527257-B185-4B0B-9D74-93C4E700225A}">
      <dsp:nvSpPr>
        <dsp:cNvPr id="0" name=""/>
        <dsp:cNvSpPr/>
      </dsp:nvSpPr>
      <dsp:spPr>
        <a:xfrm>
          <a:off x="0" y="1960947"/>
          <a:ext cx="6666833" cy="100485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29108" rIns="51742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solidFill>
            </a:rPr>
            <a:t>Mtg#2 – Monday 5 May 2025 1-hour virtual w/SC 6:30-7:30 p.m.</a:t>
          </a:r>
        </a:p>
        <a:p>
          <a:pPr marL="57150" lvl="1" indent="-57150" algn="l" defTabSz="488950">
            <a:lnSpc>
              <a:spcPct val="90000"/>
            </a:lnSpc>
            <a:spcBef>
              <a:spcPct val="0"/>
            </a:spcBef>
            <a:spcAft>
              <a:spcPct val="15000"/>
            </a:spcAft>
            <a:buChar char="•"/>
          </a:pPr>
          <a:r>
            <a:rPr lang="en-US" sz="1100" kern="1200" dirty="0">
              <a:solidFill>
                <a:srgbClr val="FF0000"/>
              </a:solidFill>
            </a:rPr>
            <a:t>Mtg#3 – Thursday 11 Dec 2025 2 hours virtual w/SC 6:30-8:30 p.m.</a:t>
          </a:r>
        </a:p>
        <a:p>
          <a:pPr marL="57150" lvl="1" indent="-57150" algn="l" defTabSz="488950">
            <a:lnSpc>
              <a:spcPct val="90000"/>
            </a:lnSpc>
            <a:spcBef>
              <a:spcPct val="0"/>
            </a:spcBef>
            <a:spcAft>
              <a:spcPct val="15000"/>
            </a:spcAft>
            <a:buChar char="•"/>
          </a:pPr>
          <a:r>
            <a:rPr lang="en-US" sz="1100" kern="1200" dirty="0"/>
            <a:t>Mtg#4 – Thursday 17 Apr 2026 2 hours In-Person w/All LMD 6:30-8:30 p.m.</a:t>
          </a:r>
        </a:p>
        <a:p>
          <a:pPr marL="57150" lvl="1" indent="-57150" algn="l" defTabSz="488950">
            <a:lnSpc>
              <a:spcPct val="90000"/>
            </a:lnSpc>
            <a:spcBef>
              <a:spcPct val="0"/>
            </a:spcBef>
            <a:spcAft>
              <a:spcPct val="15000"/>
            </a:spcAft>
            <a:buChar char="•"/>
          </a:pPr>
          <a:r>
            <a:rPr lang="en-US" sz="1100" kern="1200"/>
            <a:t>Mtg#5 – Thursday 11 Jun 2026 2 hours virtual w/SC 6:30-8:30 p.m.</a:t>
          </a:r>
        </a:p>
      </dsp:txBody>
      <dsp:txXfrm>
        <a:off x="0" y="1960947"/>
        <a:ext cx="6666833" cy="1004850"/>
      </dsp:txXfrm>
    </dsp:sp>
    <dsp:sp modelId="{F7132AF6-062E-40B1-B4AF-BABC26A1195B}">
      <dsp:nvSpPr>
        <dsp:cNvPr id="0" name=""/>
        <dsp:cNvSpPr/>
      </dsp:nvSpPr>
      <dsp:spPr>
        <a:xfrm>
          <a:off x="333341" y="1798587"/>
          <a:ext cx="4666783" cy="32472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488950">
            <a:lnSpc>
              <a:spcPct val="90000"/>
            </a:lnSpc>
            <a:spcBef>
              <a:spcPct val="0"/>
            </a:spcBef>
            <a:spcAft>
              <a:spcPct val="35000"/>
            </a:spcAft>
            <a:buNone/>
          </a:pPr>
          <a:r>
            <a:rPr lang="en-US" sz="1100" kern="1200"/>
            <a:t>2025/26 CMP Meeting Schedule:</a:t>
          </a:r>
        </a:p>
      </dsp:txBody>
      <dsp:txXfrm>
        <a:off x="349193" y="1814439"/>
        <a:ext cx="4635079" cy="293016"/>
      </dsp:txXfrm>
    </dsp:sp>
    <dsp:sp modelId="{4BFBB6E4-4FB2-442C-A7DA-3C3CEA224B78}">
      <dsp:nvSpPr>
        <dsp:cNvPr id="0" name=""/>
        <dsp:cNvSpPr/>
      </dsp:nvSpPr>
      <dsp:spPr>
        <a:xfrm>
          <a:off x="0" y="3187557"/>
          <a:ext cx="6666833" cy="13860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29108" rIns="51742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1"/>
              </a:solidFill>
            </a:rPr>
            <a:t>Saturday 19 Apr</a:t>
          </a:r>
        </a:p>
        <a:p>
          <a:pPr marL="57150" lvl="1" indent="-57150" algn="l" defTabSz="488950">
            <a:lnSpc>
              <a:spcPct val="90000"/>
            </a:lnSpc>
            <a:spcBef>
              <a:spcPct val="0"/>
            </a:spcBef>
            <a:spcAft>
              <a:spcPct val="15000"/>
            </a:spcAft>
            <a:buChar char="•"/>
          </a:pPr>
          <a:r>
            <a:rPr lang="en-US" sz="1100" kern="1200" dirty="0">
              <a:solidFill>
                <a:schemeClr val="tx1"/>
              </a:solidFill>
            </a:rPr>
            <a:t>Tuesday 13 May</a:t>
          </a:r>
        </a:p>
        <a:p>
          <a:pPr marL="57150" lvl="1" indent="-57150" algn="l" defTabSz="488950">
            <a:lnSpc>
              <a:spcPct val="90000"/>
            </a:lnSpc>
            <a:spcBef>
              <a:spcPct val="0"/>
            </a:spcBef>
            <a:spcAft>
              <a:spcPct val="15000"/>
            </a:spcAft>
            <a:buChar char="•"/>
          </a:pPr>
          <a:r>
            <a:rPr lang="en-US" sz="1100" kern="1200" dirty="0">
              <a:solidFill>
                <a:schemeClr val="tx1"/>
              </a:solidFill>
            </a:rPr>
            <a:t>Tuesday 10 June</a:t>
          </a:r>
        </a:p>
        <a:p>
          <a:pPr marL="57150" lvl="1" indent="-57150" algn="l" defTabSz="488950">
            <a:lnSpc>
              <a:spcPct val="90000"/>
            </a:lnSpc>
            <a:spcBef>
              <a:spcPct val="0"/>
            </a:spcBef>
            <a:spcAft>
              <a:spcPct val="15000"/>
            </a:spcAft>
            <a:buChar char="•"/>
          </a:pPr>
          <a:r>
            <a:rPr lang="en-US" sz="1100" kern="1200" dirty="0"/>
            <a:t>Tuesday 24 June</a:t>
          </a:r>
        </a:p>
        <a:p>
          <a:pPr marL="57150" lvl="1" indent="-57150" algn="l" defTabSz="488950">
            <a:lnSpc>
              <a:spcPct val="90000"/>
            </a:lnSpc>
            <a:spcBef>
              <a:spcPct val="0"/>
            </a:spcBef>
            <a:spcAft>
              <a:spcPct val="15000"/>
            </a:spcAft>
            <a:buChar char="•"/>
          </a:pPr>
          <a:r>
            <a:rPr lang="en-US" sz="1100" kern="1200" dirty="0"/>
            <a:t>Tuesday 8 July</a:t>
          </a:r>
        </a:p>
        <a:p>
          <a:pPr marL="57150" lvl="1" indent="-57150" algn="l" defTabSz="488950">
            <a:lnSpc>
              <a:spcPct val="90000"/>
            </a:lnSpc>
            <a:spcBef>
              <a:spcPct val="0"/>
            </a:spcBef>
            <a:spcAft>
              <a:spcPct val="15000"/>
            </a:spcAft>
            <a:buChar char="•"/>
          </a:pPr>
          <a:r>
            <a:rPr lang="en-US" sz="1100" kern="1200" dirty="0">
              <a:solidFill>
                <a:srgbClr val="FF0000"/>
              </a:solidFill>
            </a:rPr>
            <a:t>Tuesday 19 August</a:t>
          </a:r>
        </a:p>
      </dsp:txBody>
      <dsp:txXfrm>
        <a:off x="0" y="3187557"/>
        <a:ext cx="6666833" cy="1386000"/>
      </dsp:txXfrm>
    </dsp:sp>
    <dsp:sp modelId="{2013859D-1C52-492F-AC1A-9F7D69A076B6}">
      <dsp:nvSpPr>
        <dsp:cNvPr id="0" name=""/>
        <dsp:cNvSpPr/>
      </dsp:nvSpPr>
      <dsp:spPr>
        <a:xfrm>
          <a:off x="333341" y="3025197"/>
          <a:ext cx="4666783" cy="32472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488950">
            <a:lnSpc>
              <a:spcPct val="90000"/>
            </a:lnSpc>
            <a:spcBef>
              <a:spcPct val="0"/>
            </a:spcBef>
            <a:spcAft>
              <a:spcPct val="35000"/>
            </a:spcAft>
            <a:buNone/>
          </a:pPr>
          <a:r>
            <a:rPr lang="en-US" sz="1100" kern="1200" dirty="0"/>
            <a:t>2025 Survey Schedule – 9 a.m. (2-3 hours):</a:t>
          </a:r>
        </a:p>
      </dsp:txBody>
      <dsp:txXfrm>
        <a:off x="349193" y="3041049"/>
        <a:ext cx="4635079" cy="293016"/>
      </dsp:txXfrm>
    </dsp:sp>
    <dsp:sp modelId="{76580478-3C8B-401B-AAF5-390B8B5A07C4}">
      <dsp:nvSpPr>
        <dsp:cNvPr id="0" name=""/>
        <dsp:cNvSpPr/>
      </dsp:nvSpPr>
      <dsp:spPr>
        <a:xfrm>
          <a:off x="0" y="4795317"/>
          <a:ext cx="6666833" cy="46777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229108" rIns="517420"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FF0000"/>
              </a:solidFill>
            </a:rPr>
            <a:t>Thursday 25 September</a:t>
          </a:r>
        </a:p>
      </dsp:txBody>
      <dsp:txXfrm>
        <a:off x="0" y="4795317"/>
        <a:ext cx="6666833" cy="467775"/>
      </dsp:txXfrm>
    </dsp:sp>
    <dsp:sp modelId="{048EEB37-9632-428E-B328-07A8CA715375}">
      <dsp:nvSpPr>
        <dsp:cNvPr id="0" name=""/>
        <dsp:cNvSpPr/>
      </dsp:nvSpPr>
      <dsp:spPr>
        <a:xfrm>
          <a:off x="333341" y="4632957"/>
          <a:ext cx="4666783" cy="3247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488950">
            <a:lnSpc>
              <a:spcPct val="90000"/>
            </a:lnSpc>
            <a:spcBef>
              <a:spcPct val="0"/>
            </a:spcBef>
            <a:spcAft>
              <a:spcPct val="35000"/>
            </a:spcAft>
            <a:buNone/>
          </a:pPr>
          <a:r>
            <a:rPr lang="en-US" sz="1100" kern="1200" dirty="0"/>
            <a:t>Annual Meeting – 7-9 p.m.</a:t>
          </a:r>
        </a:p>
      </dsp:txBody>
      <dsp:txXfrm>
        <a:off x="349193" y="4648809"/>
        <a:ext cx="4635079"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0.01837</cdr:x>
      <cdr:y>0.52297</cdr:y>
    </cdr:from>
    <cdr:to>
      <cdr:x>0.08351</cdr:x>
      <cdr:y>0.59946</cdr:y>
    </cdr:to>
    <cdr:sp macro="" textlink="">
      <cdr:nvSpPr>
        <cdr:cNvPr id="2" name="TextBox 4">
          <a:extLst xmlns:a="http://schemas.openxmlformats.org/drawingml/2006/main">
            <a:ext uri="{FF2B5EF4-FFF2-40B4-BE49-F238E27FC236}">
              <a16:creationId xmlns:a16="http://schemas.microsoft.com/office/drawing/2014/main" id="{675E5309-B6EF-DD97-CDA3-EDD1D823D69A}"/>
            </a:ext>
          </a:extLst>
        </cdr:cNvPr>
        <cdr:cNvSpPr txBox="1"/>
      </cdr:nvSpPr>
      <cdr:spPr>
        <a:xfrm xmlns:a="http://schemas.openxmlformats.org/drawingml/2006/main">
          <a:off x="202580" y="2525154"/>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41</a:t>
          </a:r>
        </a:p>
      </cdr:txBody>
    </cdr:sp>
  </cdr:relSizeAnchor>
  <cdr:relSizeAnchor xmlns:cdr="http://schemas.openxmlformats.org/drawingml/2006/chartDrawing">
    <cdr:from>
      <cdr:x>0.16188</cdr:x>
      <cdr:y>0.09835</cdr:y>
    </cdr:from>
    <cdr:to>
      <cdr:x>0.22702</cdr:x>
      <cdr:y>0.17484</cdr:y>
    </cdr:to>
    <cdr:sp macro="" textlink="">
      <cdr:nvSpPr>
        <cdr:cNvPr id="3" name="TextBox 5">
          <a:extLst xmlns:a="http://schemas.openxmlformats.org/drawingml/2006/main">
            <a:ext uri="{FF2B5EF4-FFF2-40B4-BE49-F238E27FC236}">
              <a16:creationId xmlns:a16="http://schemas.microsoft.com/office/drawing/2014/main" id="{426B4686-6FF7-0FC2-25B4-03D15BE7A426}"/>
            </a:ext>
          </a:extLst>
        </cdr:cNvPr>
        <cdr:cNvSpPr txBox="1"/>
      </cdr:nvSpPr>
      <cdr:spPr>
        <a:xfrm xmlns:a="http://schemas.openxmlformats.org/drawingml/2006/main">
          <a:off x="1785282" y="474900"/>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81</a:t>
          </a:r>
        </a:p>
      </cdr:txBody>
    </cdr:sp>
  </cdr:relSizeAnchor>
  <cdr:relSizeAnchor xmlns:cdr="http://schemas.openxmlformats.org/drawingml/2006/chartDrawing">
    <cdr:from>
      <cdr:x>0.71155</cdr:x>
      <cdr:y>0.10162</cdr:y>
    </cdr:from>
    <cdr:to>
      <cdr:x>0.77669</cdr:x>
      <cdr:y>0.17811</cdr:y>
    </cdr:to>
    <cdr:sp macro="" textlink="">
      <cdr:nvSpPr>
        <cdr:cNvPr id="4"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7847360" y="490676"/>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82</a:t>
          </a:r>
        </a:p>
      </cdr:txBody>
    </cdr:sp>
  </cdr:relSizeAnchor>
  <cdr:relSizeAnchor xmlns:cdr="http://schemas.openxmlformats.org/drawingml/2006/chartDrawing">
    <cdr:from>
      <cdr:x>0.42997</cdr:x>
      <cdr:y>0.09238</cdr:y>
    </cdr:from>
    <cdr:to>
      <cdr:x>0.49511</cdr:x>
      <cdr:y>0.16887</cdr:y>
    </cdr:to>
    <cdr:sp macro="" textlink="">
      <cdr:nvSpPr>
        <cdr:cNvPr id="5"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4741923" y="446071"/>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82</a:t>
          </a:r>
        </a:p>
      </cdr:txBody>
    </cdr:sp>
  </cdr:relSizeAnchor>
  <cdr:relSizeAnchor xmlns:cdr="http://schemas.openxmlformats.org/drawingml/2006/chartDrawing">
    <cdr:from>
      <cdr:x>0.83491</cdr:x>
      <cdr:y>0.60278</cdr:y>
    </cdr:from>
    <cdr:to>
      <cdr:x>0.90005</cdr:x>
      <cdr:y>0.67927</cdr:y>
    </cdr:to>
    <cdr:sp macro="" textlink="">
      <cdr:nvSpPr>
        <cdr:cNvPr id="6"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9207809" y="2910491"/>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38</a:t>
          </a:r>
        </a:p>
      </cdr:txBody>
    </cdr:sp>
  </cdr:relSizeAnchor>
  <cdr:relSizeAnchor xmlns:cdr="http://schemas.openxmlformats.org/drawingml/2006/chartDrawing">
    <cdr:from>
      <cdr:x>0.52146</cdr:x>
      <cdr:y>0.52425</cdr:y>
    </cdr:from>
    <cdr:to>
      <cdr:x>0.5866</cdr:x>
      <cdr:y>0.60074</cdr:y>
    </cdr:to>
    <cdr:sp macro="" textlink="">
      <cdr:nvSpPr>
        <cdr:cNvPr id="7"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5750931" y="2531349"/>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41</a:t>
          </a:r>
        </a:p>
      </cdr:txBody>
    </cdr:sp>
  </cdr:relSizeAnchor>
  <cdr:relSizeAnchor xmlns:cdr="http://schemas.openxmlformats.org/drawingml/2006/chartDrawing">
    <cdr:from>
      <cdr:x>0.25553</cdr:x>
      <cdr:y>0.5</cdr:y>
    </cdr:from>
    <cdr:to>
      <cdr:x>0.32068</cdr:x>
      <cdr:y>0.57649</cdr:y>
    </cdr:to>
    <cdr:sp macro="" textlink="">
      <cdr:nvSpPr>
        <cdr:cNvPr id="8"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2818161" y="2414239"/>
          <a:ext cx="718457"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40</a:t>
          </a:r>
        </a:p>
      </cdr:txBody>
    </cdr:sp>
  </cdr:relSizeAnchor>
  <cdr:relSizeAnchor xmlns:cdr="http://schemas.openxmlformats.org/drawingml/2006/chartDrawing">
    <cdr:from>
      <cdr:x>0.90984</cdr:x>
      <cdr:y>0.097</cdr:y>
    </cdr:from>
    <cdr:to>
      <cdr:x>1</cdr:x>
      <cdr:y>0.23086</cdr:y>
    </cdr:to>
    <cdr:sp macro="" textlink="">
      <cdr:nvSpPr>
        <cdr:cNvPr id="9" name="TextBox 4">
          <a:extLst xmlns:a="http://schemas.openxmlformats.org/drawingml/2006/main">
            <a:ext uri="{FF2B5EF4-FFF2-40B4-BE49-F238E27FC236}">
              <a16:creationId xmlns:a16="http://schemas.microsoft.com/office/drawing/2014/main" id="{CE327346-C6F1-8FB0-309D-9D23776E95C4}"/>
            </a:ext>
          </a:extLst>
        </cdr:cNvPr>
        <cdr:cNvSpPr txBox="1"/>
      </cdr:nvSpPr>
      <cdr:spPr>
        <a:xfrm xmlns:a="http://schemas.openxmlformats.org/drawingml/2006/main">
          <a:off x="10034239" y="468374"/>
          <a:ext cx="994317"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solidFill>
                <a:srgbClr val="FF0000"/>
              </a:solidFill>
            </a:rPr>
            <a:t>6/30/2572</a:t>
          </a:r>
        </a:p>
      </cdr:txBody>
    </cdr:sp>
  </cdr:relSizeAnchor>
  <cdr:relSizeAnchor xmlns:cdr="http://schemas.openxmlformats.org/drawingml/2006/chartDrawing">
    <cdr:from>
      <cdr:x>0</cdr:x>
      <cdr:y>0</cdr:y>
    </cdr:from>
    <cdr:to>
      <cdr:x>0</cdr:x>
      <cdr:y>0.76031</cdr:y>
    </cdr:to>
    <cdr:cxnSp macro="">
      <cdr:nvCxnSpPr>
        <cdr:cNvPr id="10" name="Straight Connector 9">
          <a:extLst xmlns:a="http://schemas.openxmlformats.org/drawingml/2006/main">
            <a:ext uri="{FF2B5EF4-FFF2-40B4-BE49-F238E27FC236}">
              <a16:creationId xmlns:a16="http://schemas.microsoft.com/office/drawing/2014/main" id="{51CAE72F-CBFB-FC5B-3D1B-E4AE5275F9D7}"/>
            </a:ext>
          </a:extLst>
        </cdr:cNvPr>
        <cdr:cNvCxnSpPr/>
      </cdr:nvCxnSpPr>
      <cdr:spPr>
        <a:xfrm xmlns:a="http://schemas.openxmlformats.org/drawingml/2006/main">
          <a:off x="-635620" y="-1405054"/>
          <a:ext cx="0" cy="3671161"/>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0.31361</cdr:x>
      <cdr:y>0.11984</cdr:y>
    </cdr:from>
    <cdr:to>
      <cdr:x>0.31361</cdr:x>
      <cdr:y>0.88016</cdr:y>
    </cdr:to>
    <cdr:cxnSp macro="">
      <cdr:nvCxnSpPr>
        <cdr:cNvPr id="14" name="Straight Connector 13">
          <a:extLst xmlns:a="http://schemas.openxmlformats.org/drawingml/2006/main">
            <a:ext uri="{FF2B5EF4-FFF2-40B4-BE49-F238E27FC236}">
              <a16:creationId xmlns:a16="http://schemas.microsoft.com/office/drawing/2014/main" id="{51CAE72F-CBFB-FC5B-3D1B-E4AE5275F9D7}"/>
            </a:ext>
          </a:extLst>
        </cdr:cNvPr>
        <cdr:cNvCxnSpPr/>
      </cdr:nvCxnSpPr>
      <cdr:spPr>
        <a:xfrm xmlns:a="http://schemas.openxmlformats.org/drawingml/2006/main">
          <a:off x="3458661" y="578658"/>
          <a:ext cx="0" cy="3671161"/>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0.57706</cdr:x>
      <cdr:y>0.11984</cdr:y>
    </cdr:from>
    <cdr:to>
      <cdr:x>0.57706</cdr:x>
      <cdr:y>0.88016</cdr:y>
    </cdr:to>
    <cdr:cxnSp macro="">
      <cdr:nvCxnSpPr>
        <cdr:cNvPr id="15" name="Straight Connector 14">
          <a:extLst xmlns:a="http://schemas.openxmlformats.org/drawingml/2006/main">
            <a:ext uri="{FF2B5EF4-FFF2-40B4-BE49-F238E27FC236}">
              <a16:creationId xmlns:a16="http://schemas.microsoft.com/office/drawing/2014/main" id="{B52272F8-8F07-9C9A-E875-632AA73B3441}"/>
            </a:ext>
          </a:extLst>
        </cdr:cNvPr>
        <cdr:cNvCxnSpPr/>
      </cdr:nvCxnSpPr>
      <cdr:spPr>
        <a:xfrm xmlns:a="http://schemas.openxmlformats.org/drawingml/2006/main">
          <a:off x="6364174" y="578658"/>
          <a:ext cx="0" cy="3671161"/>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0.83243</cdr:x>
      <cdr:y>0.11984</cdr:y>
    </cdr:from>
    <cdr:to>
      <cdr:x>0.83243</cdr:x>
      <cdr:y>0.88016</cdr:y>
    </cdr:to>
    <cdr:cxnSp macro="">
      <cdr:nvCxnSpPr>
        <cdr:cNvPr id="16" name="Straight Connector 15">
          <a:extLst xmlns:a="http://schemas.openxmlformats.org/drawingml/2006/main">
            <a:ext uri="{FF2B5EF4-FFF2-40B4-BE49-F238E27FC236}">
              <a16:creationId xmlns:a16="http://schemas.microsoft.com/office/drawing/2014/main" id="{4463D6B7-C92A-6BA1-0B08-554D9AFC1235}"/>
            </a:ext>
          </a:extLst>
        </cdr:cNvPr>
        <cdr:cNvCxnSpPr/>
      </cdr:nvCxnSpPr>
      <cdr:spPr>
        <a:xfrm xmlns:a="http://schemas.openxmlformats.org/drawingml/2006/main">
          <a:off x="9180476" y="578658"/>
          <a:ext cx="0" cy="3671161"/>
        </a:xfrm>
        <a:prstGeom xmlns:a="http://schemas.openxmlformats.org/drawingml/2006/main" prst="line">
          <a:avLst/>
        </a:prstGeom>
        <a:ln xmlns:a="http://schemas.openxmlformats.org/drawingml/2006/main" w="3810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0.11901</cdr:x>
      <cdr:y>0.72065</cdr:y>
    </cdr:from>
    <cdr:to>
      <cdr:x>0.24856</cdr:x>
      <cdr:y>0.8545</cdr:y>
    </cdr:to>
    <cdr:sp macro="" textlink="">
      <cdr:nvSpPr>
        <cdr:cNvPr id="17" name="TextBox 2">
          <a:extLst xmlns:a="http://schemas.openxmlformats.org/drawingml/2006/main">
            <a:ext uri="{FF2B5EF4-FFF2-40B4-BE49-F238E27FC236}">
              <a16:creationId xmlns:a16="http://schemas.microsoft.com/office/drawing/2014/main" id="{E2AB3F0E-B22F-B860-0C4E-7829423B9B52}"/>
            </a:ext>
          </a:extLst>
        </cdr:cNvPr>
        <cdr:cNvSpPr txBox="1"/>
      </cdr:nvSpPr>
      <cdr:spPr>
        <a:xfrm xmlns:a="http://schemas.openxmlformats.org/drawingml/2006/main">
          <a:off x="1312511" y="34796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2022</a:t>
          </a:r>
        </a:p>
      </cdr:txBody>
    </cdr:sp>
  </cdr:relSizeAnchor>
  <cdr:relSizeAnchor xmlns:cdr="http://schemas.openxmlformats.org/drawingml/2006/chartDrawing">
    <cdr:from>
      <cdr:x>0.39404</cdr:x>
      <cdr:y>0.72065</cdr:y>
    </cdr:from>
    <cdr:to>
      <cdr:x>0.52359</cdr:x>
      <cdr:y>0.8545</cdr:y>
    </cdr:to>
    <cdr:sp macro="" textlink="">
      <cdr:nvSpPr>
        <cdr:cNvPr id="18" name="TextBox 2">
          <a:extLst xmlns:a="http://schemas.openxmlformats.org/drawingml/2006/main">
            <a:ext uri="{FF2B5EF4-FFF2-40B4-BE49-F238E27FC236}">
              <a16:creationId xmlns:a16="http://schemas.microsoft.com/office/drawing/2014/main" id="{E2AB3F0E-B22F-B860-0C4E-7829423B9B52}"/>
            </a:ext>
          </a:extLst>
        </cdr:cNvPr>
        <cdr:cNvSpPr txBox="1"/>
      </cdr:nvSpPr>
      <cdr:spPr>
        <a:xfrm xmlns:a="http://schemas.openxmlformats.org/drawingml/2006/main">
          <a:off x="4345642" y="34796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2022</a:t>
          </a:r>
        </a:p>
      </cdr:txBody>
    </cdr:sp>
  </cdr:relSizeAnchor>
  <cdr:relSizeAnchor xmlns:cdr="http://schemas.openxmlformats.org/drawingml/2006/chartDrawing">
    <cdr:from>
      <cdr:x>0.39864</cdr:x>
      <cdr:y>0.73117</cdr:y>
    </cdr:from>
    <cdr:to>
      <cdr:x>0.52819</cdr:x>
      <cdr:y>0.86502</cdr:y>
    </cdr:to>
    <cdr:sp macro="" textlink="">
      <cdr:nvSpPr>
        <cdr:cNvPr id="19" name="TextBox 2">
          <a:extLst xmlns:a="http://schemas.openxmlformats.org/drawingml/2006/main">
            <a:ext uri="{FF2B5EF4-FFF2-40B4-BE49-F238E27FC236}">
              <a16:creationId xmlns:a16="http://schemas.microsoft.com/office/drawing/2014/main" id="{807B17B1-8F72-D512-D1AE-9277C27C47A5}"/>
            </a:ext>
          </a:extLst>
        </cdr:cNvPr>
        <cdr:cNvSpPr txBox="1"/>
      </cdr:nvSpPr>
      <cdr:spPr>
        <a:xfrm xmlns:a="http://schemas.openxmlformats.org/drawingml/2006/main">
          <a:off x="4396442" y="35304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2022</a:t>
          </a:r>
        </a:p>
      </cdr:txBody>
    </cdr:sp>
  </cdr:relSizeAnchor>
  <cdr:relSizeAnchor xmlns:cdr="http://schemas.openxmlformats.org/drawingml/2006/chartDrawing">
    <cdr:from>
      <cdr:x>0.39864</cdr:x>
      <cdr:y>0.73117</cdr:y>
    </cdr:from>
    <cdr:to>
      <cdr:x>0.52819</cdr:x>
      <cdr:y>0.86502</cdr:y>
    </cdr:to>
    <cdr:sp macro="" textlink="">
      <cdr:nvSpPr>
        <cdr:cNvPr id="20" name="TextBox 2">
          <a:extLst xmlns:a="http://schemas.openxmlformats.org/drawingml/2006/main">
            <a:ext uri="{FF2B5EF4-FFF2-40B4-BE49-F238E27FC236}">
              <a16:creationId xmlns:a16="http://schemas.microsoft.com/office/drawing/2014/main" id="{807B17B1-8F72-D512-D1AE-9277C27C47A5}"/>
            </a:ext>
          </a:extLst>
        </cdr:cNvPr>
        <cdr:cNvSpPr txBox="1"/>
      </cdr:nvSpPr>
      <cdr:spPr>
        <a:xfrm xmlns:a="http://schemas.openxmlformats.org/drawingml/2006/main">
          <a:off x="4396442" y="35304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2022</a:t>
          </a:r>
        </a:p>
      </cdr:txBody>
    </cdr:sp>
  </cdr:relSizeAnchor>
  <cdr:relSizeAnchor xmlns:cdr="http://schemas.openxmlformats.org/drawingml/2006/chartDrawing">
    <cdr:from>
      <cdr:x>0.39864</cdr:x>
      <cdr:y>0.73117</cdr:y>
    </cdr:from>
    <cdr:to>
      <cdr:x>0.52819</cdr:x>
      <cdr:y>0.86502</cdr:y>
    </cdr:to>
    <cdr:sp macro="" textlink="">
      <cdr:nvSpPr>
        <cdr:cNvPr id="21" name="TextBox 2">
          <a:extLst xmlns:a="http://schemas.openxmlformats.org/drawingml/2006/main">
            <a:ext uri="{FF2B5EF4-FFF2-40B4-BE49-F238E27FC236}">
              <a16:creationId xmlns:a16="http://schemas.microsoft.com/office/drawing/2014/main" id="{807B17B1-8F72-D512-D1AE-9277C27C47A5}"/>
            </a:ext>
          </a:extLst>
        </cdr:cNvPr>
        <cdr:cNvSpPr txBox="1"/>
      </cdr:nvSpPr>
      <cdr:spPr>
        <a:xfrm xmlns:a="http://schemas.openxmlformats.org/drawingml/2006/main">
          <a:off x="4396442" y="35304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2023</a:t>
          </a:r>
        </a:p>
      </cdr:txBody>
    </cdr:sp>
  </cdr:relSizeAnchor>
  <cdr:relSizeAnchor xmlns:cdr="http://schemas.openxmlformats.org/drawingml/2006/chartDrawing">
    <cdr:from>
      <cdr:x>0.39864</cdr:x>
      <cdr:y>0.73117</cdr:y>
    </cdr:from>
    <cdr:to>
      <cdr:x>0.52819</cdr:x>
      <cdr:y>0.86502</cdr:y>
    </cdr:to>
    <cdr:sp macro="" textlink="">
      <cdr:nvSpPr>
        <cdr:cNvPr id="23" name="TextBox 2">
          <a:extLst xmlns:a="http://schemas.openxmlformats.org/drawingml/2006/main">
            <a:ext uri="{FF2B5EF4-FFF2-40B4-BE49-F238E27FC236}">
              <a16:creationId xmlns:a16="http://schemas.microsoft.com/office/drawing/2014/main" id="{807B17B1-8F72-D512-D1AE-9277C27C47A5}"/>
            </a:ext>
          </a:extLst>
        </cdr:cNvPr>
        <cdr:cNvSpPr txBox="1"/>
      </cdr:nvSpPr>
      <cdr:spPr>
        <a:xfrm xmlns:a="http://schemas.openxmlformats.org/drawingml/2006/main">
          <a:off x="4396442" y="35304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2022</a:t>
          </a:r>
        </a:p>
      </cdr:txBody>
    </cdr:sp>
  </cdr:relSizeAnchor>
  <cdr:relSizeAnchor xmlns:cdr="http://schemas.openxmlformats.org/drawingml/2006/chartDrawing">
    <cdr:from>
      <cdr:x>0.39864</cdr:x>
      <cdr:y>0.73117</cdr:y>
    </cdr:from>
    <cdr:to>
      <cdr:x>0.52819</cdr:x>
      <cdr:y>0.86502</cdr:y>
    </cdr:to>
    <cdr:sp macro="" textlink="">
      <cdr:nvSpPr>
        <cdr:cNvPr id="24" name="TextBox 2">
          <a:extLst xmlns:a="http://schemas.openxmlformats.org/drawingml/2006/main">
            <a:ext uri="{FF2B5EF4-FFF2-40B4-BE49-F238E27FC236}">
              <a16:creationId xmlns:a16="http://schemas.microsoft.com/office/drawing/2014/main" id="{807B17B1-8F72-D512-D1AE-9277C27C47A5}"/>
            </a:ext>
          </a:extLst>
        </cdr:cNvPr>
        <cdr:cNvSpPr txBox="1"/>
      </cdr:nvSpPr>
      <cdr:spPr>
        <a:xfrm xmlns:a="http://schemas.openxmlformats.org/drawingml/2006/main">
          <a:off x="4396442" y="3530420"/>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2023</a:t>
          </a:r>
        </a:p>
      </cdr:txBody>
    </cdr:sp>
  </cdr:relSizeAnchor>
  <cdr:relSizeAnchor xmlns:cdr="http://schemas.openxmlformats.org/drawingml/2006/chartDrawing">
    <cdr:from>
      <cdr:x>0.12362</cdr:x>
      <cdr:y>0.73117</cdr:y>
    </cdr:from>
    <cdr:to>
      <cdr:x>0.25317</cdr:x>
      <cdr:y>0.86502</cdr:y>
    </cdr:to>
    <cdr:sp macro="" textlink="">
      <cdr:nvSpPr>
        <cdr:cNvPr id="26" name="TextBox 2">
          <a:extLst xmlns:a="http://schemas.openxmlformats.org/drawingml/2006/main">
            <a:ext uri="{FF2B5EF4-FFF2-40B4-BE49-F238E27FC236}">
              <a16:creationId xmlns:a16="http://schemas.microsoft.com/office/drawing/2014/main" id="{87006108-1880-D13C-4D2D-AC0CDD3A2298}"/>
            </a:ext>
          </a:extLst>
        </cdr:cNvPr>
        <cdr:cNvSpPr txBox="1"/>
      </cdr:nvSpPr>
      <cdr:spPr>
        <a:xfrm xmlns:a="http://schemas.openxmlformats.org/drawingml/2006/main">
          <a:off x="1363311" y="3530420"/>
          <a:ext cx="1428750" cy="646331"/>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ysClr val="windowText" lastClr="000000"/>
              </a:solidFill>
              <a:latin typeface="Calibri" panose="020F0502020204030204"/>
            </a:defRPr>
          </a:lvl1pPr>
          <a:lvl2pPr marL="457200" indent="0" algn="l" defTabSz="914400" rtl="0" eaLnBrk="1" latinLnBrk="0" hangingPunct="1">
            <a:defRPr sz="1800" kern="1200">
              <a:solidFill>
                <a:sysClr val="windowText" lastClr="000000"/>
              </a:solidFill>
              <a:latin typeface="Calibri" panose="020F0502020204030204"/>
            </a:defRPr>
          </a:lvl2pPr>
          <a:lvl3pPr marL="914400" indent="0" algn="l" defTabSz="914400" rtl="0" eaLnBrk="1" latinLnBrk="0" hangingPunct="1">
            <a:defRPr sz="1800" kern="1200">
              <a:solidFill>
                <a:sysClr val="windowText" lastClr="000000"/>
              </a:solidFill>
              <a:latin typeface="Calibri" panose="020F0502020204030204"/>
            </a:defRPr>
          </a:lvl3pPr>
          <a:lvl4pPr marL="1371600" indent="0" algn="l" defTabSz="914400" rtl="0" eaLnBrk="1" latinLnBrk="0" hangingPunct="1">
            <a:defRPr sz="1800" kern="1200">
              <a:solidFill>
                <a:sysClr val="windowText" lastClr="000000"/>
              </a:solidFill>
              <a:latin typeface="Calibri" panose="020F0502020204030204"/>
            </a:defRPr>
          </a:lvl4pPr>
          <a:lvl5pPr marL="1828800" indent="0" algn="l" defTabSz="914400" rtl="0" eaLnBrk="1" latinLnBrk="0" hangingPunct="1">
            <a:defRPr sz="1800" kern="1200">
              <a:solidFill>
                <a:sysClr val="windowText" lastClr="000000"/>
              </a:solidFill>
              <a:latin typeface="Calibri" panose="020F0502020204030204"/>
            </a:defRPr>
          </a:lvl5pPr>
          <a:lvl6pPr marL="2286000" indent="0" algn="l" defTabSz="914400" rtl="0" eaLnBrk="1" latinLnBrk="0" hangingPunct="1">
            <a:defRPr sz="1800" kern="1200">
              <a:solidFill>
                <a:sysClr val="windowText" lastClr="000000"/>
              </a:solidFill>
              <a:latin typeface="Calibri" panose="020F0502020204030204"/>
            </a:defRPr>
          </a:lvl6pPr>
          <a:lvl7pPr marL="2743200" indent="0" algn="l" defTabSz="914400" rtl="0" eaLnBrk="1" latinLnBrk="0" hangingPunct="1">
            <a:defRPr sz="1800" kern="1200">
              <a:solidFill>
                <a:sysClr val="windowText" lastClr="000000"/>
              </a:solidFill>
              <a:latin typeface="Calibri" panose="020F0502020204030204"/>
            </a:defRPr>
          </a:lvl7pPr>
          <a:lvl8pPr marL="3200400" indent="0" algn="l" defTabSz="914400" rtl="0" eaLnBrk="1" latinLnBrk="0" hangingPunct="1">
            <a:defRPr sz="1800" kern="1200">
              <a:solidFill>
                <a:sysClr val="windowText" lastClr="000000"/>
              </a:solidFill>
              <a:latin typeface="Calibri" panose="020F0502020204030204"/>
            </a:defRPr>
          </a:lvl8pPr>
          <a:lvl9pPr marL="3657600" indent="0" algn="l" defTabSz="914400" rtl="0" eaLnBrk="1" latinLnBrk="0" hangingPunct="1">
            <a:defRPr sz="1800" kern="1200">
              <a:solidFill>
                <a:sysClr val="windowText" lastClr="000000"/>
              </a:solidFill>
              <a:latin typeface="Calibri" panose="020F0502020204030204"/>
            </a:defRPr>
          </a:lvl9pPr>
        </a:lstStyle>
        <a:p xmlns:a="http://schemas.openxmlformats.org/drawingml/2006/main">
          <a:pPr algn="ctr"/>
          <a:r>
            <a:rPr lang="en-US" sz="3600" b="1" dirty="0"/>
            <a:t>2022</a:t>
          </a:r>
        </a:p>
      </cdr:txBody>
    </cdr:sp>
  </cdr:relSizeAnchor>
  <cdr:relSizeAnchor xmlns:cdr="http://schemas.openxmlformats.org/drawingml/2006/chartDrawing">
    <cdr:from>
      <cdr:x>0.85629</cdr:x>
      <cdr:y>0.7374</cdr:y>
    </cdr:from>
    <cdr:to>
      <cdr:x>0.98584</cdr:x>
      <cdr:y>0.87126</cdr:y>
    </cdr:to>
    <cdr:sp macro="" textlink="">
      <cdr:nvSpPr>
        <cdr:cNvPr id="27" name="TextBox 2">
          <a:extLst xmlns:a="http://schemas.openxmlformats.org/drawingml/2006/main">
            <a:ext uri="{FF2B5EF4-FFF2-40B4-BE49-F238E27FC236}">
              <a16:creationId xmlns:a16="http://schemas.microsoft.com/office/drawing/2014/main" id="{87006108-1880-D13C-4D2D-AC0CDD3A2298}"/>
            </a:ext>
          </a:extLst>
        </cdr:cNvPr>
        <cdr:cNvSpPr txBox="1"/>
      </cdr:nvSpPr>
      <cdr:spPr>
        <a:xfrm xmlns:a="http://schemas.openxmlformats.org/drawingml/2006/main">
          <a:off x="9443689" y="3560543"/>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2025</a:t>
          </a:r>
        </a:p>
      </cdr:txBody>
    </cdr:sp>
  </cdr:relSizeAnchor>
  <cdr:relSizeAnchor xmlns:cdr="http://schemas.openxmlformats.org/drawingml/2006/chartDrawing">
    <cdr:from>
      <cdr:x>0.64895</cdr:x>
      <cdr:y>0.7374</cdr:y>
    </cdr:from>
    <cdr:to>
      <cdr:x>0.7785</cdr:x>
      <cdr:y>0.87126</cdr:y>
    </cdr:to>
    <cdr:sp macro="" textlink="">
      <cdr:nvSpPr>
        <cdr:cNvPr id="28" name="TextBox 2">
          <a:extLst xmlns:a="http://schemas.openxmlformats.org/drawingml/2006/main">
            <a:ext uri="{FF2B5EF4-FFF2-40B4-BE49-F238E27FC236}">
              <a16:creationId xmlns:a16="http://schemas.microsoft.com/office/drawing/2014/main" id="{45108E75-EA14-0D7B-762B-E54D345AB2C6}"/>
            </a:ext>
          </a:extLst>
        </cdr:cNvPr>
        <cdr:cNvSpPr txBox="1"/>
      </cdr:nvSpPr>
      <cdr:spPr>
        <a:xfrm xmlns:a="http://schemas.openxmlformats.org/drawingml/2006/main">
          <a:off x="7156989" y="3560543"/>
          <a:ext cx="1428750" cy="64633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3600" b="1" dirty="0"/>
            <a:t>2024</a:t>
          </a:r>
        </a:p>
      </cdr:txBody>
    </cdr:sp>
  </cdr:relSizeAnchor>
  <cdr:relSizeAnchor xmlns:cdr="http://schemas.openxmlformats.org/drawingml/2006/chartDrawing">
    <cdr:from>
      <cdr:x>0.9695</cdr:x>
      <cdr:y>0.23124</cdr:y>
    </cdr:from>
    <cdr:to>
      <cdr:x>0.98584</cdr:x>
      <cdr:y>0.29822</cdr:y>
    </cdr:to>
    <cdr:sp macro="" textlink="">
      <cdr:nvSpPr>
        <cdr:cNvPr id="29" name="Oval 28">
          <a:extLst xmlns:a="http://schemas.openxmlformats.org/drawingml/2006/main">
            <a:ext uri="{FF2B5EF4-FFF2-40B4-BE49-F238E27FC236}">
              <a16:creationId xmlns:a16="http://schemas.microsoft.com/office/drawing/2014/main" id="{A66DDFF8-BF73-7386-E531-10929D9BCA7C}"/>
            </a:ext>
          </a:extLst>
        </cdr:cNvPr>
        <cdr:cNvSpPr/>
      </cdr:nvSpPr>
      <cdr:spPr>
        <a:xfrm xmlns:a="http://schemas.openxmlformats.org/drawingml/2006/main">
          <a:off x="10692161" y="1116554"/>
          <a:ext cx="180278" cy="323385"/>
        </a:xfrm>
        <a:prstGeom xmlns:a="http://schemas.openxmlformats.org/drawingml/2006/main" prst="ellipse">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kern="1200">
            <a:ln>
              <a:solidFill>
                <a:schemeClr val="bg1"/>
              </a:solidFill>
            </a:ln>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63" cy="469900"/>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4022727" y="0"/>
            <a:ext cx="3078163" cy="469900"/>
          </a:xfrm>
          <a:prstGeom prst="rect">
            <a:avLst/>
          </a:prstGeom>
        </p:spPr>
        <p:txBody>
          <a:bodyPr vert="horz" lIns="91430" tIns="45716" rIns="91430" bIns="45716" rtlCol="0"/>
          <a:lstStyle>
            <a:lvl1pPr algn="r">
              <a:defRPr sz="1200"/>
            </a:lvl1pPr>
          </a:lstStyle>
          <a:p>
            <a:fld id="{FE7BF503-6960-4C72-8247-3950532165F0}" type="datetimeFigureOut">
              <a:rPr lang="en-US" smtClean="0"/>
              <a:t>7/17/2025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9614" y="4518026"/>
            <a:ext cx="5683250" cy="3697288"/>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8576"/>
            <a:ext cx="3078163" cy="469900"/>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7" y="8918576"/>
            <a:ext cx="3078163" cy="469900"/>
          </a:xfrm>
          <a:prstGeom prst="rect">
            <a:avLst/>
          </a:prstGeom>
        </p:spPr>
        <p:txBody>
          <a:bodyPr vert="horz" lIns="91430" tIns="45716" rIns="91430" bIns="45716" rtlCol="0" anchor="b"/>
          <a:lstStyle>
            <a:lvl1pPr algn="r">
              <a:defRPr sz="1200"/>
            </a:lvl1pPr>
          </a:lstStyle>
          <a:p>
            <a:fld id="{33A06CC7-1F9F-4E34-9B2F-AD53766414FF}" type="slidenum">
              <a:rPr lang="en-US" smtClean="0"/>
              <a:t>‹#›</a:t>
            </a:fld>
            <a:endParaRPr lang="en-US" dirty="0"/>
          </a:p>
        </p:txBody>
      </p:sp>
    </p:spTree>
    <p:extLst>
      <p:ext uri="{BB962C8B-B14F-4D97-AF65-F5344CB8AC3E}">
        <p14:creationId xmlns:p14="http://schemas.microsoft.com/office/powerpoint/2010/main" val="10559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04663C-A70B-4BAB-9800-A8C128D251DE}" type="slidenum">
              <a:rPr lang="en-US" smtClean="0"/>
              <a:t>1</a:t>
            </a:fld>
            <a:endParaRPr lang="en-US" dirty="0"/>
          </a:p>
        </p:txBody>
      </p:sp>
    </p:spTree>
    <p:extLst>
      <p:ext uri="{BB962C8B-B14F-4D97-AF65-F5344CB8AC3E}">
        <p14:creationId xmlns:p14="http://schemas.microsoft.com/office/powerpoint/2010/main" val="55342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06CC7-1F9F-4E34-9B2F-AD53766414FF}" type="slidenum">
              <a:rPr lang="en-US" smtClean="0"/>
              <a:t>3</a:t>
            </a:fld>
            <a:endParaRPr lang="en-US" dirty="0"/>
          </a:p>
        </p:txBody>
      </p:sp>
    </p:spTree>
    <p:extLst>
      <p:ext uri="{BB962C8B-B14F-4D97-AF65-F5344CB8AC3E}">
        <p14:creationId xmlns:p14="http://schemas.microsoft.com/office/powerpoint/2010/main" val="2698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06CC7-1F9F-4E34-9B2F-AD53766414FF}" type="slidenum">
              <a:rPr lang="en-US" smtClean="0"/>
              <a:t>4</a:t>
            </a:fld>
            <a:endParaRPr lang="en-US" dirty="0"/>
          </a:p>
        </p:txBody>
      </p:sp>
    </p:spTree>
    <p:extLst>
      <p:ext uri="{BB962C8B-B14F-4D97-AF65-F5344CB8AC3E}">
        <p14:creationId xmlns:p14="http://schemas.microsoft.com/office/powerpoint/2010/main" val="38385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06CC7-1F9F-4E34-9B2F-AD53766414FF}" type="slidenum">
              <a:rPr lang="en-US" smtClean="0"/>
              <a:t>5</a:t>
            </a:fld>
            <a:endParaRPr lang="en-US" dirty="0"/>
          </a:p>
        </p:txBody>
      </p:sp>
    </p:spTree>
    <p:extLst>
      <p:ext uri="{BB962C8B-B14F-4D97-AF65-F5344CB8AC3E}">
        <p14:creationId xmlns:p14="http://schemas.microsoft.com/office/powerpoint/2010/main" val="372243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D64FB-8E8D-46CF-B40A-891D32273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40F350-87A2-4B39-B077-2FDB4E420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7B8900-15F5-440E-9632-AB02B3EBAAD0}"/>
              </a:ext>
            </a:extLst>
          </p:cNvPr>
          <p:cNvSpPr>
            <a:spLocks noGrp="1"/>
          </p:cNvSpPr>
          <p:nvPr>
            <p:ph type="dt" sz="half" idx="10"/>
          </p:nvPr>
        </p:nvSpPr>
        <p:spPr/>
        <p:txBody>
          <a:bodyPr/>
          <a:lstStyle/>
          <a:p>
            <a:fld id="{46E0CC3F-44B4-4C8C-B07A-07C0E9B71A04}" type="datetime1">
              <a:rPr lang="en-US" smtClean="0"/>
              <a:t>7/17/2025</a:t>
            </a:fld>
            <a:endParaRPr lang="en-US" dirty="0"/>
          </a:p>
        </p:txBody>
      </p:sp>
      <p:sp>
        <p:nvSpPr>
          <p:cNvPr id="5" name="Footer Placeholder 4">
            <a:extLst>
              <a:ext uri="{FF2B5EF4-FFF2-40B4-BE49-F238E27FC236}">
                <a16:creationId xmlns:a16="http://schemas.microsoft.com/office/drawing/2014/main" id="{51912BDD-5E8C-4F7C-82B6-EDB53DA3B96B}"/>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D1AFFFEB-8581-4992-AD27-6F24B98797C9}"/>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137277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B7C2-2EE1-43A6-AC82-3D0EAA392C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BC001A-B17D-4491-A2F1-370F5D6F0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3E0610-1BDA-4D92-A08E-A68328280013}"/>
              </a:ext>
            </a:extLst>
          </p:cNvPr>
          <p:cNvSpPr>
            <a:spLocks noGrp="1"/>
          </p:cNvSpPr>
          <p:nvPr>
            <p:ph type="dt" sz="half" idx="10"/>
          </p:nvPr>
        </p:nvSpPr>
        <p:spPr/>
        <p:txBody>
          <a:bodyPr/>
          <a:lstStyle/>
          <a:p>
            <a:fld id="{155FE35C-11E3-4585-9333-DA932BC193D1}" type="datetime1">
              <a:rPr lang="en-US" smtClean="0"/>
              <a:t>7/17/2025</a:t>
            </a:fld>
            <a:endParaRPr lang="en-US" dirty="0"/>
          </a:p>
        </p:txBody>
      </p:sp>
      <p:sp>
        <p:nvSpPr>
          <p:cNvPr id="5" name="Footer Placeholder 4">
            <a:extLst>
              <a:ext uri="{FF2B5EF4-FFF2-40B4-BE49-F238E27FC236}">
                <a16:creationId xmlns:a16="http://schemas.microsoft.com/office/drawing/2014/main" id="{72DF7757-FFCA-41C2-AADD-355FFFCE6011}"/>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896A919F-242C-42AF-9CDE-1C517DB7A921}"/>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377983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20BB40-3FCE-46AD-BBEB-227CD9C526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4D565-A597-4A0A-BF72-6E1B8FABD3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08B4E-370D-4046-B774-2E88D11CD6B3}"/>
              </a:ext>
            </a:extLst>
          </p:cNvPr>
          <p:cNvSpPr>
            <a:spLocks noGrp="1"/>
          </p:cNvSpPr>
          <p:nvPr>
            <p:ph type="dt" sz="half" idx="10"/>
          </p:nvPr>
        </p:nvSpPr>
        <p:spPr/>
        <p:txBody>
          <a:bodyPr/>
          <a:lstStyle/>
          <a:p>
            <a:fld id="{3974208A-63EB-4F46-9981-773BD6E4CD37}" type="datetime1">
              <a:rPr lang="en-US" smtClean="0"/>
              <a:t>7/17/2025</a:t>
            </a:fld>
            <a:endParaRPr lang="en-US" dirty="0"/>
          </a:p>
        </p:txBody>
      </p:sp>
      <p:sp>
        <p:nvSpPr>
          <p:cNvPr id="5" name="Footer Placeholder 4">
            <a:extLst>
              <a:ext uri="{FF2B5EF4-FFF2-40B4-BE49-F238E27FC236}">
                <a16:creationId xmlns:a16="http://schemas.microsoft.com/office/drawing/2014/main" id="{FB992452-3480-4355-B0F1-3A87646721A1}"/>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11DCC62C-040D-412F-9528-96A9DD0756A9}"/>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71815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3E1AE-B7B5-49B4-B99D-4714678E3C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C3F17-A853-44BE-B264-DC223B912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E642-F513-46B0-A3FA-D9F2AFEF99CF}"/>
              </a:ext>
            </a:extLst>
          </p:cNvPr>
          <p:cNvSpPr>
            <a:spLocks noGrp="1"/>
          </p:cNvSpPr>
          <p:nvPr>
            <p:ph type="dt" sz="half" idx="10"/>
          </p:nvPr>
        </p:nvSpPr>
        <p:spPr/>
        <p:txBody>
          <a:bodyPr/>
          <a:lstStyle/>
          <a:p>
            <a:fld id="{937ED5A9-5455-4542-A967-F87A89988909}" type="datetime1">
              <a:rPr lang="en-US" smtClean="0"/>
              <a:t>7/17/2025</a:t>
            </a:fld>
            <a:endParaRPr lang="en-US" dirty="0"/>
          </a:p>
        </p:txBody>
      </p:sp>
      <p:sp>
        <p:nvSpPr>
          <p:cNvPr id="5" name="Footer Placeholder 4">
            <a:extLst>
              <a:ext uri="{FF2B5EF4-FFF2-40B4-BE49-F238E27FC236}">
                <a16:creationId xmlns:a16="http://schemas.microsoft.com/office/drawing/2014/main" id="{7DF8D292-F5BF-4B8F-951F-F237EFCA4ED6}"/>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870C2304-ACDA-4573-916C-5D20DE9BCA36}"/>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113414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7F1F-FF30-4D0E-BC6C-71497382BF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11553-E094-427A-9942-D9519DD990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89767A-A49C-4F99-998A-255426C42F83}"/>
              </a:ext>
            </a:extLst>
          </p:cNvPr>
          <p:cNvSpPr>
            <a:spLocks noGrp="1"/>
          </p:cNvSpPr>
          <p:nvPr>
            <p:ph type="dt" sz="half" idx="10"/>
          </p:nvPr>
        </p:nvSpPr>
        <p:spPr/>
        <p:txBody>
          <a:bodyPr/>
          <a:lstStyle/>
          <a:p>
            <a:fld id="{B86F7CCF-09FC-4D14-B31E-310FA73E229F}" type="datetime1">
              <a:rPr lang="en-US" smtClean="0"/>
              <a:t>7/17/2025</a:t>
            </a:fld>
            <a:endParaRPr lang="en-US" dirty="0"/>
          </a:p>
        </p:txBody>
      </p:sp>
      <p:sp>
        <p:nvSpPr>
          <p:cNvPr id="5" name="Footer Placeholder 4">
            <a:extLst>
              <a:ext uri="{FF2B5EF4-FFF2-40B4-BE49-F238E27FC236}">
                <a16:creationId xmlns:a16="http://schemas.microsoft.com/office/drawing/2014/main" id="{161355BB-92E6-4D59-8CFD-94E29387E91B}"/>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58800FA9-8D8D-46A9-84B0-06263C8F4254}"/>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226342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1FC3-BDA0-487F-BDF3-BC710CDB3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5A2E0B-9A47-47B0-A79D-9429CE744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CF35B5-D171-4DC8-B0E7-D84D42D79B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BA64C2-1305-428F-A599-B79B7C8B8DA6}"/>
              </a:ext>
            </a:extLst>
          </p:cNvPr>
          <p:cNvSpPr>
            <a:spLocks noGrp="1"/>
          </p:cNvSpPr>
          <p:nvPr>
            <p:ph type="dt" sz="half" idx="10"/>
          </p:nvPr>
        </p:nvSpPr>
        <p:spPr/>
        <p:txBody>
          <a:bodyPr/>
          <a:lstStyle/>
          <a:p>
            <a:fld id="{9F8D27C0-9651-459C-AA86-365247C943FF}" type="datetime1">
              <a:rPr lang="en-US" smtClean="0"/>
              <a:t>7/17/2025</a:t>
            </a:fld>
            <a:endParaRPr lang="en-US" dirty="0"/>
          </a:p>
        </p:txBody>
      </p:sp>
      <p:sp>
        <p:nvSpPr>
          <p:cNvPr id="6" name="Footer Placeholder 5">
            <a:extLst>
              <a:ext uri="{FF2B5EF4-FFF2-40B4-BE49-F238E27FC236}">
                <a16:creationId xmlns:a16="http://schemas.microsoft.com/office/drawing/2014/main" id="{D325DFA9-4317-48F8-8936-E09428512B7C}"/>
              </a:ext>
            </a:extLst>
          </p:cNvPr>
          <p:cNvSpPr>
            <a:spLocks noGrp="1"/>
          </p:cNvSpPr>
          <p:nvPr>
            <p:ph type="ftr" sz="quarter" idx="11"/>
          </p:nvPr>
        </p:nvSpPr>
        <p:spPr/>
        <p:txBody>
          <a:bodyPr/>
          <a:lstStyle/>
          <a:p>
            <a:r>
              <a:rPr lang="en-US"/>
              <a:t>July 17, 2025 LMD Virtual Meeting Slides</a:t>
            </a:r>
            <a:endParaRPr lang="en-US" dirty="0"/>
          </a:p>
        </p:txBody>
      </p:sp>
      <p:sp>
        <p:nvSpPr>
          <p:cNvPr id="7" name="Slide Number Placeholder 6">
            <a:extLst>
              <a:ext uri="{FF2B5EF4-FFF2-40B4-BE49-F238E27FC236}">
                <a16:creationId xmlns:a16="http://schemas.microsoft.com/office/drawing/2014/main" id="{9139FB09-9F63-40EE-8C85-112C926CFCF1}"/>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399987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4A2CC-9DDF-45A4-BD95-EEEDECDD12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A9DC4-E963-411A-833A-9AFD34AC1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746366-37AA-4708-A609-DAAFB9B575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C7FB0-2264-44C2-925C-56AAFA476F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C99D3A-A319-4096-8450-35188565D7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992B70-A222-47E7-9737-B77313F47E1A}"/>
              </a:ext>
            </a:extLst>
          </p:cNvPr>
          <p:cNvSpPr>
            <a:spLocks noGrp="1"/>
          </p:cNvSpPr>
          <p:nvPr>
            <p:ph type="dt" sz="half" idx="10"/>
          </p:nvPr>
        </p:nvSpPr>
        <p:spPr/>
        <p:txBody>
          <a:bodyPr/>
          <a:lstStyle/>
          <a:p>
            <a:fld id="{64EDBC99-585D-4EE7-8D17-FE65166A0EF4}" type="datetime1">
              <a:rPr lang="en-US" smtClean="0"/>
              <a:t>7/17/2025</a:t>
            </a:fld>
            <a:endParaRPr lang="en-US" dirty="0"/>
          </a:p>
        </p:txBody>
      </p:sp>
      <p:sp>
        <p:nvSpPr>
          <p:cNvPr id="8" name="Footer Placeholder 7">
            <a:extLst>
              <a:ext uri="{FF2B5EF4-FFF2-40B4-BE49-F238E27FC236}">
                <a16:creationId xmlns:a16="http://schemas.microsoft.com/office/drawing/2014/main" id="{7126E0B4-0F4F-416D-B63E-E8AEECDB95F6}"/>
              </a:ext>
            </a:extLst>
          </p:cNvPr>
          <p:cNvSpPr>
            <a:spLocks noGrp="1"/>
          </p:cNvSpPr>
          <p:nvPr>
            <p:ph type="ftr" sz="quarter" idx="11"/>
          </p:nvPr>
        </p:nvSpPr>
        <p:spPr/>
        <p:txBody>
          <a:bodyPr/>
          <a:lstStyle/>
          <a:p>
            <a:r>
              <a:rPr lang="en-US"/>
              <a:t>July 17, 2025 LMD Virtual Meeting Slides</a:t>
            </a:r>
            <a:endParaRPr lang="en-US" dirty="0"/>
          </a:p>
        </p:txBody>
      </p:sp>
      <p:sp>
        <p:nvSpPr>
          <p:cNvPr id="9" name="Slide Number Placeholder 8">
            <a:extLst>
              <a:ext uri="{FF2B5EF4-FFF2-40B4-BE49-F238E27FC236}">
                <a16:creationId xmlns:a16="http://schemas.microsoft.com/office/drawing/2014/main" id="{2009B248-3940-4654-9961-A7ECCFFE4A57}"/>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215326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1B10-44DB-4A81-A4BA-DB357DAA97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99DBB-4DB3-48B7-8953-054D4A5D2F5F}"/>
              </a:ext>
            </a:extLst>
          </p:cNvPr>
          <p:cNvSpPr>
            <a:spLocks noGrp="1"/>
          </p:cNvSpPr>
          <p:nvPr>
            <p:ph type="dt" sz="half" idx="10"/>
          </p:nvPr>
        </p:nvSpPr>
        <p:spPr/>
        <p:txBody>
          <a:bodyPr/>
          <a:lstStyle/>
          <a:p>
            <a:fld id="{AB88EF8B-ECF5-4482-916B-9E9E928DA349}" type="datetime1">
              <a:rPr lang="en-US" smtClean="0"/>
              <a:t>7/17/2025</a:t>
            </a:fld>
            <a:endParaRPr lang="en-US" dirty="0"/>
          </a:p>
        </p:txBody>
      </p:sp>
      <p:sp>
        <p:nvSpPr>
          <p:cNvPr id="4" name="Footer Placeholder 3">
            <a:extLst>
              <a:ext uri="{FF2B5EF4-FFF2-40B4-BE49-F238E27FC236}">
                <a16:creationId xmlns:a16="http://schemas.microsoft.com/office/drawing/2014/main" id="{52AF4506-3B69-4B5B-A9D1-B14A276839B7}"/>
              </a:ext>
            </a:extLst>
          </p:cNvPr>
          <p:cNvSpPr>
            <a:spLocks noGrp="1"/>
          </p:cNvSpPr>
          <p:nvPr>
            <p:ph type="ftr" sz="quarter" idx="11"/>
          </p:nvPr>
        </p:nvSpPr>
        <p:spPr/>
        <p:txBody>
          <a:bodyPr/>
          <a:lstStyle/>
          <a:p>
            <a:r>
              <a:rPr lang="en-US"/>
              <a:t>July 17, 2025 LMD Virtual Meeting Slides</a:t>
            </a:r>
            <a:endParaRPr lang="en-US" dirty="0"/>
          </a:p>
        </p:txBody>
      </p:sp>
      <p:sp>
        <p:nvSpPr>
          <p:cNvPr id="5" name="Slide Number Placeholder 4">
            <a:extLst>
              <a:ext uri="{FF2B5EF4-FFF2-40B4-BE49-F238E27FC236}">
                <a16:creationId xmlns:a16="http://schemas.microsoft.com/office/drawing/2014/main" id="{F90CA97B-E72E-4A12-B0A1-5F6C347779E2}"/>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326593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C33DD-616F-4285-83F5-8E180C00440A}"/>
              </a:ext>
            </a:extLst>
          </p:cNvPr>
          <p:cNvSpPr>
            <a:spLocks noGrp="1"/>
          </p:cNvSpPr>
          <p:nvPr>
            <p:ph type="dt" sz="half" idx="10"/>
          </p:nvPr>
        </p:nvSpPr>
        <p:spPr/>
        <p:txBody>
          <a:bodyPr/>
          <a:lstStyle/>
          <a:p>
            <a:fld id="{0ABD68D3-9FB6-4BB8-A3D7-2604A9212E21}" type="datetime1">
              <a:rPr lang="en-US" smtClean="0"/>
              <a:t>7/17/2025</a:t>
            </a:fld>
            <a:endParaRPr lang="en-US" dirty="0"/>
          </a:p>
        </p:txBody>
      </p:sp>
      <p:sp>
        <p:nvSpPr>
          <p:cNvPr id="3" name="Footer Placeholder 2">
            <a:extLst>
              <a:ext uri="{FF2B5EF4-FFF2-40B4-BE49-F238E27FC236}">
                <a16:creationId xmlns:a16="http://schemas.microsoft.com/office/drawing/2014/main" id="{33B368E9-C1DD-425A-AFBC-7B8EB6EC875D}"/>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916AA3F9-4833-42BA-B5B9-EF1AA13E002B}"/>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246221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122FD-D2CC-4D0B-8687-D40889AB1B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A624D2-AA43-4540-B0B9-29B2313265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CB655-197A-4D34-892B-954408724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BF71E9-8985-4941-A660-43EDAD1704C6}"/>
              </a:ext>
            </a:extLst>
          </p:cNvPr>
          <p:cNvSpPr>
            <a:spLocks noGrp="1"/>
          </p:cNvSpPr>
          <p:nvPr>
            <p:ph type="dt" sz="half" idx="10"/>
          </p:nvPr>
        </p:nvSpPr>
        <p:spPr/>
        <p:txBody>
          <a:bodyPr/>
          <a:lstStyle/>
          <a:p>
            <a:fld id="{B1A6BB43-315D-4A01-B9BD-8E8F69B5721C}" type="datetime1">
              <a:rPr lang="en-US" smtClean="0"/>
              <a:t>7/17/2025</a:t>
            </a:fld>
            <a:endParaRPr lang="en-US" dirty="0"/>
          </a:p>
        </p:txBody>
      </p:sp>
      <p:sp>
        <p:nvSpPr>
          <p:cNvPr id="6" name="Footer Placeholder 5">
            <a:extLst>
              <a:ext uri="{FF2B5EF4-FFF2-40B4-BE49-F238E27FC236}">
                <a16:creationId xmlns:a16="http://schemas.microsoft.com/office/drawing/2014/main" id="{ED5B432B-2B8B-45D5-BF6A-7D200B509334}"/>
              </a:ext>
            </a:extLst>
          </p:cNvPr>
          <p:cNvSpPr>
            <a:spLocks noGrp="1"/>
          </p:cNvSpPr>
          <p:nvPr>
            <p:ph type="ftr" sz="quarter" idx="11"/>
          </p:nvPr>
        </p:nvSpPr>
        <p:spPr/>
        <p:txBody>
          <a:bodyPr/>
          <a:lstStyle/>
          <a:p>
            <a:r>
              <a:rPr lang="en-US"/>
              <a:t>July 17, 2025 LMD Virtual Meeting Slides</a:t>
            </a:r>
            <a:endParaRPr lang="en-US" dirty="0"/>
          </a:p>
        </p:txBody>
      </p:sp>
      <p:sp>
        <p:nvSpPr>
          <p:cNvPr id="7" name="Slide Number Placeholder 6">
            <a:extLst>
              <a:ext uri="{FF2B5EF4-FFF2-40B4-BE49-F238E27FC236}">
                <a16:creationId xmlns:a16="http://schemas.microsoft.com/office/drawing/2014/main" id="{4CA8A4EC-AD77-441F-B40D-5618441C710D}"/>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79791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B348-3715-47F5-9E3D-F1773C954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7D42C2-628B-4EA0-8A51-3168AB15F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D595AB7-B684-4255-AC38-E26FB457B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DE0DE-CA2A-4CF3-A981-7B858B87566A}"/>
              </a:ext>
            </a:extLst>
          </p:cNvPr>
          <p:cNvSpPr>
            <a:spLocks noGrp="1"/>
          </p:cNvSpPr>
          <p:nvPr>
            <p:ph type="dt" sz="half" idx="10"/>
          </p:nvPr>
        </p:nvSpPr>
        <p:spPr/>
        <p:txBody>
          <a:bodyPr/>
          <a:lstStyle/>
          <a:p>
            <a:fld id="{26173A44-249D-4B15-B0B9-071C123D1765}" type="datetime1">
              <a:rPr lang="en-US" smtClean="0"/>
              <a:t>7/17/2025</a:t>
            </a:fld>
            <a:endParaRPr lang="en-US" dirty="0"/>
          </a:p>
        </p:txBody>
      </p:sp>
      <p:sp>
        <p:nvSpPr>
          <p:cNvPr id="6" name="Footer Placeholder 5">
            <a:extLst>
              <a:ext uri="{FF2B5EF4-FFF2-40B4-BE49-F238E27FC236}">
                <a16:creationId xmlns:a16="http://schemas.microsoft.com/office/drawing/2014/main" id="{B4572678-B754-4FF2-924C-F4AE6A366A24}"/>
              </a:ext>
            </a:extLst>
          </p:cNvPr>
          <p:cNvSpPr>
            <a:spLocks noGrp="1"/>
          </p:cNvSpPr>
          <p:nvPr>
            <p:ph type="ftr" sz="quarter" idx="11"/>
          </p:nvPr>
        </p:nvSpPr>
        <p:spPr/>
        <p:txBody>
          <a:bodyPr/>
          <a:lstStyle/>
          <a:p>
            <a:r>
              <a:rPr lang="en-US"/>
              <a:t>July 17, 2025 LMD Virtual Meeting Slides</a:t>
            </a:r>
            <a:endParaRPr lang="en-US" dirty="0"/>
          </a:p>
        </p:txBody>
      </p:sp>
      <p:sp>
        <p:nvSpPr>
          <p:cNvPr id="7" name="Slide Number Placeholder 6">
            <a:extLst>
              <a:ext uri="{FF2B5EF4-FFF2-40B4-BE49-F238E27FC236}">
                <a16:creationId xmlns:a16="http://schemas.microsoft.com/office/drawing/2014/main" id="{E4E9BFF6-A3EC-4366-BBB0-58845A3CDCFB}"/>
              </a:ext>
            </a:extLst>
          </p:cNvPr>
          <p:cNvSpPr>
            <a:spLocks noGrp="1"/>
          </p:cNvSpPr>
          <p:nvPr>
            <p:ph type="sldNum" sz="quarter" idx="12"/>
          </p:nvPr>
        </p:nvSpPr>
        <p:spPr/>
        <p:txBody>
          <a:bodyPr/>
          <a:lstStyle/>
          <a:p>
            <a:fld id="{C1DBB2FF-DFC6-49E8-BED2-F712904D3F57}" type="slidenum">
              <a:rPr lang="en-US" smtClean="0"/>
              <a:t>‹#›</a:t>
            </a:fld>
            <a:endParaRPr lang="en-US" dirty="0"/>
          </a:p>
        </p:txBody>
      </p:sp>
    </p:spTree>
    <p:extLst>
      <p:ext uri="{BB962C8B-B14F-4D97-AF65-F5344CB8AC3E}">
        <p14:creationId xmlns:p14="http://schemas.microsoft.com/office/powerpoint/2010/main" val="250471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F5C8CB-0931-49C5-AF28-DE3FB20E86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C43A08-D78A-4E25-92CE-EF6F1B9442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AEA5D-CBAE-4FA8-92B0-73CECD121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EF5B1-3E7D-4C3E-8F94-E04B1A5B2EA8}" type="datetime1">
              <a:rPr lang="en-US" smtClean="0"/>
              <a:t>7/17/2025</a:t>
            </a:fld>
            <a:endParaRPr lang="en-US" dirty="0"/>
          </a:p>
        </p:txBody>
      </p:sp>
      <p:sp>
        <p:nvSpPr>
          <p:cNvPr id="5" name="Footer Placeholder 4">
            <a:extLst>
              <a:ext uri="{FF2B5EF4-FFF2-40B4-BE49-F238E27FC236}">
                <a16:creationId xmlns:a16="http://schemas.microsoft.com/office/drawing/2014/main" id="{2D4ABD86-B255-4246-BF10-C3855BABE4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B31D85B3-EDD6-45D0-9A5F-E7BCC1777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BB2FF-DFC6-49E8-BED2-F712904D3F57}" type="slidenum">
              <a:rPr lang="en-US" smtClean="0"/>
              <a:t>‹#›</a:t>
            </a:fld>
            <a:endParaRPr lang="en-US" dirty="0"/>
          </a:p>
        </p:txBody>
      </p:sp>
    </p:spTree>
    <p:extLst>
      <p:ext uri="{BB962C8B-B14F-4D97-AF65-F5344CB8AC3E}">
        <p14:creationId xmlns:p14="http://schemas.microsoft.com/office/powerpoint/2010/main" val="166582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29A2C2-AF8D-4F34-8173-F5643A3D20DA}"/>
              </a:ext>
            </a:extLst>
          </p:cNvPr>
          <p:cNvSpPr>
            <a:spLocks noGrp="1"/>
          </p:cNvSpPr>
          <p:nvPr>
            <p:ph type="dt" sz="half" idx="10"/>
          </p:nvPr>
        </p:nvSpPr>
        <p:spPr/>
        <p:txBody>
          <a:bodyPr/>
          <a:lstStyle/>
          <a:p>
            <a:fld id="{F54DD4D5-6DE8-455C-ABD5-7D632737E3FC}" type="datetime1">
              <a:rPr lang="en-US" smtClean="0"/>
              <a:t>7/17/2025</a:t>
            </a:fld>
            <a:endParaRPr lang="en-US" dirty="0"/>
          </a:p>
        </p:txBody>
      </p:sp>
      <p:sp>
        <p:nvSpPr>
          <p:cNvPr id="3" name="Slide Number Placeholder 2">
            <a:extLst>
              <a:ext uri="{FF2B5EF4-FFF2-40B4-BE49-F238E27FC236}">
                <a16:creationId xmlns:a16="http://schemas.microsoft.com/office/drawing/2014/main" id="{148A1BDC-ACA4-4647-A986-AF9D14FCCA75}"/>
              </a:ext>
            </a:extLst>
          </p:cNvPr>
          <p:cNvSpPr>
            <a:spLocks noGrp="1"/>
          </p:cNvSpPr>
          <p:nvPr>
            <p:ph type="sldNum" sz="quarter" idx="12"/>
          </p:nvPr>
        </p:nvSpPr>
        <p:spPr/>
        <p:txBody>
          <a:bodyPr/>
          <a:lstStyle/>
          <a:p>
            <a:fld id="{756C4C6F-A275-4666-9664-E414F1B9CB81}" type="slidenum">
              <a:rPr lang="en-US" smtClean="0"/>
              <a:t>1</a:t>
            </a:fld>
            <a:endParaRPr lang="en-US" dirty="0"/>
          </a:p>
        </p:txBody>
      </p:sp>
      <p:pic>
        <p:nvPicPr>
          <p:cNvPr id="5" name="Picture 4" descr="A picture containing outdoor, sky, mountain, tree&#10;&#10;Description automatically generated">
            <a:extLst>
              <a:ext uri="{FF2B5EF4-FFF2-40B4-BE49-F238E27FC236}">
                <a16:creationId xmlns:a16="http://schemas.microsoft.com/office/drawing/2014/main" id="{317D195B-61A2-40FF-A935-86A90790F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 y="0"/>
            <a:ext cx="12186422" cy="6858000"/>
          </a:xfrm>
          <a:prstGeom prst="rect">
            <a:avLst/>
          </a:prstGeom>
        </p:spPr>
      </p:pic>
      <p:sp>
        <p:nvSpPr>
          <p:cNvPr id="8" name="Title 1">
            <a:extLst>
              <a:ext uri="{FF2B5EF4-FFF2-40B4-BE49-F238E27FC236}">
                <a16:creationId xmlns:a16="http://schemas.microsoft.com/office/drawing/2014/main" id="{BEE1F964-670A-4F25-A500-6F6F59815C74}"/>
              </a:ext>
            </a:extLst>
          </p:cNvPr>
          <p:cNvSpPr txBox="1">
            <a:spLocks/>
          </p:cNvSpPr>
          <p:nvPr/>
        </p:nvSpPr>
        <p:spPr>
          <a:xfrm>
            <a:off x="591552" y="0"/>
            <a:ext cx="11008895" cy="14434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Lake Lawrence</a:t>
            </a:r>
          </a:p>
          <a:p>
            <a:pPr algn="ctr"/>
            <a:r>
              <a:rPr lang="en-US" b="1" dirty="0">
                <a:solidFill>
                  <a:schemeClr val="bg1"/>
                </a:solidFill>
              </a:rPr>
              <a:t>Lake Management District</a:t>
            </a:r>
          </a:p>
          <a:p>
            <a:pPr algn="ctr"/>
            <a:r>
              <a:rPr lang="en-US" b="1">
                <a:solidFill>
                  <a:schemeClr val="bg1"/>
                </a:solidFill>
              </a:rPr>
              <a:t>Virtual Meeting</a:t>
            </a:r>
            <a:endParaRPr lang="en-US" b="1" dirty="0">
              <a:solidFill>
                <a:schemeClr val="bg1"/>
              </a:solidFill>
            </a:endParaRPr>
          </a:p>
          <a:p>
            <a:pPr algn="ctr"/>
            <a:r>
              <a:rPr lang="en-US" b="1" dirty="0">
                <a:solidFill>
                  <a:schemeClr val="bg1"/>
                </a:solidFill>
              </a:rPr>
              <a:t>17 July 2025</a:t>
            </a:r>
          </a:p>
          <a:p>
            <a:pPr algn="ctr"/>
            <a:r>
              <a:rPr lang="en-US" b="1" dirty="0">
                <a:solidFill>
                  <a:schemeClr val="bg1"/>
                </a:solidFill>
              </a:rPr>
              <a:t>6:30-8:30 p.m.</a:t>
            </a:r>
            <a:br>
              <a:rPr lang="en-US" b="1" dirty="0">
                <a:solidFill>
                  <a:schemeClr val="bg1"/>
                </a:solidFill>
              </a:rPr>
            </a:br>
            <a:endParaRPr lang="en-US" b="1" dirty="0">
              <a:solidFill>
                <a:schemeClr val="bg1"/>
              </a:solidFill>
            </a:endParaRPr>
          </a:p>
        </p:txBody>
      </p:sp>
      <p:sp>
        <p:nvSpPr>
          <p:cNvPr id="4" name="Footer Placeholder 3">
            <a:extLst>
              <a:ext uri="{FF2B5EF4-FFF2-40B4-BE49-F238E27FC236}">
                <a16:creationId xmlns:a16="http://schemas.microsoft.com/office/drawing/2014/main" id="{0B0967BC-2F73-8254-5745-A5071FF331FF}"/>
              </a:ext>
            </a:extLst>
          </p:cNvPr>
          <p:cNvSpPr>
            <a:spLocks noGrp="1"/>
          </p:cNvSpPr>
          <p:nvPr>
            <p:ph type="ftr" sz="quarter" idx="11"/>
          </p:nvPr>
        </p:nvSpPr>
        <p:spPr/>
        <p:txBody>
          <a:bodyPr/>
          <a:lstStyle/>
          <a:p>
            <a:r>
              <a:rPr lang="en-US"/>
              <a:t>July 17, 2025 LMD Virtual Meeting Slides</a:t>
            </a:r>
            <a:endParaRPr lang="en-US" dirty="0"/>
          </a:p>
        </p:txBody>
      </p:sp>
    </p:spTree>
    <p:extLst>
      <p:ext uri="{BB962C8B-B14F-4D97-AF65-F5344CB8AC3E}">
        <p14:creationId xmlns:p14="http://schemas.microsoft.com/office/powerpoint/2010/main" val="296956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41653-407A-4BD4-01A7-68BC6D76E4B7}"/>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BCE94A5-47F9-99C3-8AE6-CEC56FF39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48" y="1473514"/>
            <a:ext cx="10977595" cy="46606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CF7FE8A-034E-3702-4DC1-76BCDB8B9965}"/>
              </a:ext>
            </a:extLst>
          </p:cNvPr>
          <p:cNvSpPr>
            <a:spLocks noGrp="1"/>
          </p:cNvSpPr>
          <p:nvPr>
            <p:ph type="title"/>
          </p:nvPr>
        </p:nvSpPr>
        <p:spPr>
          <a:xfrm>
            <a:off x="725537" y="0"/>
            <a:ext cx="10858500" cy="1325563"/>
          </a:xfrm>
        </p:spPr>
        <p:txBody>
          <a:bodyPr>
            <a:noAutofit/>
          </a:bodyPr>
          <a:lstStyle/>
          <a:p>
            <a:pPr algn="ctr"/>
            <a:r>
              <a:rPr lang="en-US" sz="3200" b="1" dirty="0">
                <a:latin typeface="+mn-lt"/>
              </a:rPr>
              <a:t>Lawrence Lake Water Surface Level </a:t>
            </a:r>
            <a:br>
              <a:rPr lang="en-US" sz="3200" b="1" dirty="0">
                <a:latin typeface="+mn-lt"/>
              </a:rPr>
            </a:br>
            <a:r>
              <a:rPr lang="en-US" sz="3200" b="1" dirty="0">
                <a:latin typeface="+mn-lt"/>
              </a:rPr>
              <a:t>ref: https://liquidearthlake.website/gauge/scaleddetailsall/47</a:t>
            </a:r>
          </a:p>
        </p:txBody>
      </p:sp>
      <p:cxnSp>
        <p:nvCxnSpPr>
          <p:cNvPr id="20" name="Straight Connector 19">
            <a:extLst>
              <a:ext uri="{FF2B5EF4-FFF2-40B4-BE49-F238E27FC236}">
                <a16:creationId xmlns:a16="http://schemas.microsoft.com/office/drawing/2014/main" id="{BC7C7364-6B85-97E9-7825-ED5006802C70}"/>
              </a:ext>
            </a:extLst>
          </p:cNvPr>
          <p:cNvCxnSpPr/>
          <p:nvPr/>
        </p:nvCxnSpPr>
        <p:spPr>
          <a:xfrm>
            <a:off x="1046665" y="1522933"/>
            <a:ext cx="10537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6F14887-F945-DB90-5793-AC3D75C8A04E}"/>
              </a:ext>
            </a:extLst>
          </p:cNvPr>
          <p:cNvSpPr txBox="1"/>
          <p:nvPr/>
        </p:nvSpPr>
        <p:spPr>
          <a:xfrm>
            <a:off x="3121385" y="1325563"/>
            <a:ext cx="1223749" cy="369332"/>
          </a:xfrm>
          <a:prstGeom prst="rect">
            <a:avLst/>
          </a:prstGeom>
          <a:solidFill>
            <a:schemeClr val="bg1"/>
          </a:solidFill>
          <a:ln>
            <a:solidFill>
              <a:srgbClr val="FF0000"/>
            </a:solidFill>
          </a:ln>
        </p:spPr>
        <p:txBody>
          <a:bodyPr wrap="square" rtlCol="0">
            <a:spAutoFit/>
          </a:bodyPr>
          <a:lstStyle/>
          <a:p>
            <a:r>
              <a:rPr lang="en-US" b="1" dirty="0">
                <a:solidFill>
                  <a:srgbClr val="FF0000"/>
                </a:solidFill>
              </a:rPr>
              <a:t>Dam Level</a:t>
            </a:r>
          </a:p>
        </p:txBody>
      </p:sp>
      <p:sp>
        <p:nvSpPr>
          <p:cNvPr id="23" name="Callout: Line 22">
            <a:extLst>
              <a:ext uri="{FF2B5EF4-FFF2-40B4-BE49-F238E27FC236}">
                <a16:creationId xmlns:a16="http://schemas.microsoft.com/office/drawing/2014/main" id="{77399F42-0876-36D9-92B8-57E5617A56BC}"/>
              </a:ext>
            </a:extLst>
          </p:cNvPr>
          <p:cNvSpPr/>
          <p:nvPr/>
        </p:nvSpPr>
        <p:spPr>
          <a:xfrm>
            <a:off x="10627475" y="3374596"/>
            <a:ext cx="1021976" cy="515734"/>
          </a:xfrm>
          <a:prstGeom prst="borderCallout1">
            <a:avLst>
              <a:gd name="adj1" fmla="val -19006"/>
              <a:gd name="adj2" fmla="val 49832"/>
              <a:gd name="adj3" fmla="val -29462"/>
              <a:gd name="adj4" fmla="val 4309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1.52</a:t>
            </a:r>
          </a:p>
          <a:p>
            <a:pPr algn="ctr"/>
            <a:r>
              <a:rPr lang="en-US" b="1" dirty="0">
                <a:solidFill>
                  <a:schemeClr val="tx1"/>
                </a:solidFill>
              </a:rPr>
              <a:t>7/7/25</a:t>
            </a:r>
          </a:p>
        </p:txBody>
      </p:sp>
      <p:sp>
        <p:nvSpPr>
          <p:cNvPr id="4" name="Oval 3">
            <a:extLst>
              <a:ext uri="{FF2B5EF4-FFF2-40B4-BE49-F238E27FC236}">
                <a16:creationId xmlns:a16="http://schemas.microsoft.com/office/drawing/2014/main" id="{B9AE1B2B-70FE-582B-B0F6-07174AA5971F}"/>
              </a:ext>
            </a:extLst>
          </p:cNvPr>
          <p:cNvSpPr/>
          <p:nvPr/>
        </p:nvSpPr>
        <p:spPr>
          <a:xfrm>
            <a:off x="10892813" y="3017355"/>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8" name="TextBox 7">
            <a:extLst>
              <a:ext uri="{FF2B5EF4-FFF2-40B4-BE49-F238E27FC236}">
                <a16:creationId xmlns:a16="http://schemas.microsoft.com/office/drawing/2014/main" id="{D2EA684A-CBDF-BE77-1389-8D0DB4718DF4}"/>
              </a:ext>
            </a:extLst>
          </p:cNvPr>
          <p:cNvSpPr txBox="1"/>
          <p:nvPr/>
        </p:nvSpPr>
        <p:spPr>
          <a:xfrm>
            <a:off x="4551286" y="4596113"/>
            <a:ext cx="1021976" cy="461665"/>
          </a:xfrm>
          <a:prstGeom prst="rect">
            <a:avLst/>
          </a:prstGeom>
          <a:solidFill>
            <a:schemeClr val="bg1"/>
          </a:solidFill>
        </p:spPr>
        <p:txBody>
          <a:bodyPr wrap="square" rtlCol="0">
            <a:spAutoFit/>
          </a:bodyPr>
          <a:lstStyle/>
          <a:p>
            <a:pPr algn="ctr"/>
            <a:r>
              <a:rPr lang="en-US" sz="2400" b="1" dirty="0"/>
              <a:t>2024</a:t>
            </a:r>
          </a:p>
        </p:txBody>
      </p:sp>
      <p:cxnSp>
        <p:nvCxnSpPr>
          <p:cNvPr id="9" name="Straight Connector 8">
            <a:extLst>
              <a:ext uri="{FF2B5EF4-FFF2-40B4-BE49-F238E27FC236}">
                <a16:creationId xmlns:a16="http://schemas.microsoft.com/office/drawing/2014/main" id="{5CF479C5-5C95-4A7B-25A0-A52A99445EDF}"/>
              </a:ext>
            </a:extLst>
          </p:cNvPr>
          <p:cNvCxnSpPr>
            <a:cxnSpLocks/>
          </p:cNvCxnSpPr>
          <p:nvPr/>
        </p:nvCxnSpPr>
        <p:spPr>
          <a:xfrm>
            <a:off x="5745960" y="1383638"/>
            <a:ext cx="0" cy="37681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C98355-7405-19F5-0FD9-706FF778B1B9}"/>
              </a:ext>
            </a:extLst>
          </p:cNvPr>
          <p:cNvSpPr txBox="1"/>
          <p:nvPr/>
        </p:nvSpPr>
        <p:spPr>
          <a:xfrm>
            <a:off x="5935053" y="4596112"/>
            <a:ext cx="1021976" cy="461665"/>
          </a:xfrm>
          <a:prstGeom prst="rect">
            <a:avLst/>
          </a:prstGeom>
          <a:solidFill>
            <a:schemeClr val="bg1"/>
          </a:solidFill>
        </p:spPr>
        <p:txBody>
          <a:bodyPr wrap="square" rtlCol="0">
            <a:spAutoFit/>
          </a:bodyPr>
          <a:lstStyle/>
          <a:p>
            <a:pPr algn="ctr"/>
            <a:r>
              <a:rPr lang="en-US" sz="2400" b="1" dirty="0"/>
              <a:t>2025</a:t>
            </a:r>
          </a:p>
        </p:txBody>
      </p:sp>
    </p:spTree>
    <p:extLst>
      <p:ext uri="{BB962C8B-B14F-4D97-AF65-F5344CB8AC3E}">
        <p14:creationId xmlns:p14="http://schemas.microsoft.com/office/powerpoint/2010/main" val="347745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5A98-7BF7-02EC-072D-394370EC5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4DA51-FCA3-B4E2-075C-2988F9A90EB6}"/>
              </a:ext>
            </a:extLst>
          </p:cNvPr>
          <p:cNvSpPr>
            <a:spLocks noGrp="1"/>
          </p:cNvSpPr>
          <p:nvPr>
            <p:ph type="title"/>
          </p:nvPr>
        </p:nvSpPr>
        <p:spPr>
          <a:xfrm>
            <a:off x="0" y="0"/>
            <a:ext cx="12191999" cy="1325563"/>
          </a:xfrm>
        </p:spPr>
        <p:txBody>
          <a:bodyPr>
            <a:noAutofit/>
          </a:bodyPr>
          <a:lstStyle/>
          <a:p>
            <a:pPr algn="ctr"/>
            <a:r>
              <a:rPr lang="en-US" sz="3200" b="1" dirty="0">
                <a:latin typeface="+mn-lt"/>
              </a:rPr>
              <a:t>Lawrence Lake Water Surface Level</a:t>
            </a:r>
            <a:br>
              <a:rPr lang="en-US" sz="3200" b="1" dirty="0">
                <a:latin typeface="+mn-lt"/>
              </a:rPr>
            </a:br>
            <a:r>
              <a:rPr lang="en-US" sz="3200" b="1" dirty="0">
                <a:latin typeface="+mn-lt"/>
              </a:rPr>
              <a:t>ref: https://liquidearthlake.website/gauge/scaleddetailsall/47</a:t>
            </a:r>
          </a:p>
        </p:txBody>
      </p:sp>
      <p:sp>
        <p:nvSpPr>
          <p:cNvPr id="5" name="Callout: Line 4">
            <a:extLst>
              <a:ext uri="{FF2B5EF4-FFF2-40B4-BE49-F238E27FC236}">
                <a16:creationId xmlns:a16="http://schemas.microsoft.com/office/drawing/2014/main" id="{3E845ACB-A182-39FC-5A97-701AEE25E0DC}"/>
              </a:ext>
            </a:extLst>
          </p:cNvPr>
          <p:cNvSpPr/>
          <p:nvPr/>
        </p:nvSpPr>
        <p:spPr>
          <a:xfrm>
            <a:off x="11124120" y="1552881"/>
            <a:ext cx="1021976" cy="515734"/>
          </a:xfrm>
          <a:prstGeom prst="borderCallout1">
            <a:avLst>
              <a:gd name="adj1" fmla="val 100080"/>
              <a:gd name="adj2" fmla="val 46664"/>
              <a:gd name="adj3" fmla="val 337917"/>
              <a:gd name="adj4" fmla="val 3069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1.52</a:t>
            </a:r>
          </a:p>
          <a:p>
            <a:pPr algn="ctr"/>
            <a:r>
              <a:rPr lang="en-US" b="1" dirty="0">
                <a:solidFill>
                  <a:schemeClr val="tx1"/>
                </a:solidFill>
              </a:rPr>
              <a:t>7/7/25</a:t>
            </a:r>
          </a:p>
        </p:txBody>
      </p:sp>
      <p:sp>
        <p:nvSpPr>
          <p:cNvPr id="14" name="TextBox 13">
            <a:extLst>
              <a:ext uri="{FF2B5EF4-FFF2-40B4-BE49-F238E27FC236}">
                <a16:creationId xmlns:a16="http://schemas.microsoft.com/office/drawing/2014/main" id="{095EEFA0-5204-C0CB-F4F3-1D88A3A48B00}"/>
              </a:ext>
            </a:extLst>
          </p:cNvPr>
          <p:cNvSpPr txBox="1"/>
          <p:nvPr/>
        </p:nvSpPr>
        <p:spPr>
          <a:xfrm>
            <a:off x="2976855" y="4736762"/>
            <a:ext cx="1021976" cy="461665"/>
          </a:xfrm>
          <a:prstGeom prst="rect">
            <a:avLst/>
          </a:prstGeom>
          <a:noFill/>
        </p:spPr>
        <p:txBody>
          <a:bodyPr wrap="square" rtlCol="0">
            <a:spAutoFit/>
          </a:bodyPr>
          <a:lstStyle/>
          <a:p>
            <a:pPr algn="ctr"/>
            <a:r>
              <a:rPr lang="en-US" sz="2400" b="1" dirty="0"/>
              <a:t>2020</a:t>
            </a:r>
          </a:p>
        </p:txBody>
      </p:sp>
      <p:sp>
        <p:nvSpPr>
          <p:cNvPr id="15" name="TextBox 14">
            <a:extLst>
              <a:ext uri="{FF2B5EF4-FFF2-40B4-BE49-F238E27FC236}">
                <a16:creationId xmlns:a16="http://schemas.microsoft.com/office/drawing/2014/main" id="{49FAE00C-98F8-657D-2D65-B653DB90B315}"/>
              </a:ext>
            </a:extLst>
          </p:cNvPr>
          <p:cNvSpPr txBox="1"/>
          <p:nvPr/>
        </p:nvSpPr>
        <p:spPr>
          <a:xfrm>
            <a:off x="4493083" y="4736762"/>
            <a:ext cx="1021976" cy="461665"/>
          </a:xfrm>
          <a:prstGeom prst="rect">
            <a:avLst/>
          </a:prstGeom>
          <a:noFill/>
        </p:spPr>
        <p:txBody>
          <a:bodyPr wrap="square" rtlCol="0">
            <a:spAutoFit/>
          </a:bodyPr>
          <a:lstStyle/>
          <a:p>
            <a:pPr algn="ctr"/>
            <a:r>
              <a:rPr lang="en-US" sz="2400" b="1" dirty="0"/>
              <a:t>2021</a:t>
            </a:r>
          </a:p>
        </p:txBody>
      </p:sp>
      <p:sp>
        <p:nvSpPr>
          <p:cNvPr id="16" name="TextBox 15">
            <a:extLst>
              <a:ext uri="{FF2B5EF4-FFF2-40B4-BE49-F238E27FC236}">
                <a16:creationId xmlns:a16="http://schemas.microsoft.com/office/drawing/2014/main" id="{C314836F-CF7E-D61E-7C09-37274B82ADB1}"/>
              </a:ext>
            </a:extLst>
          </p:cNvPr>
          <p:cNvSpPr txBox="1"/>
          <p:nvPr/>
        </p:nvSpPr>
        <p:spPr>
          <a:xfrm>
            <a:off x="5995677" y="4736762"/>
            <a:ext cx="1021976" cy="461665"/>
          </a:xfrm>
          <a:prstGeom prst="rect">
            <a:avLst/>
          </a:prstGeom>
          <a:noFill/>
        </p:spPr>
        <p:txBody>
          <a:bodyPr wrap="square" rtlCol="0">
            <a:spAutoFit/>
          </a:bodyPr>
          <a:lstStyle/>
          <a:p>
            <a:pPr algn="ctr"/>
            <a:r>
              <a:rPr lang="en-US" sz="2400" b="1" dirty="0"/>
              <a:t>2022</a:t>
            </a:r>
          </a:p>
        </p:txBody>
      </p:sp>
      <p:sp>
        <p:nvSpPr>
          <p:cNvPr id="17" name="TextBox 16">
            <a:extLst>
              <a:ext uri="{FF2B5EF4-FFF2-40B4-BE49-F238E27FC236}">
                <a16:creationId xmlns:a16="http://schemas.microsoft.com/office/drawing/2014/main" id="{EE5346F6-41A7-6A42-F101-915EEFC46BE2}"/>
              </a:ext>
            </a:extLst>
          </p:cNvPr>
          <p:cNvSpPr txBox="1"/>
          <p:nvPr/>
        </p:nvSpPr>
        <p:spPr>
          <a:xfrm>
            <a:off x="7429353" y="4736761"/>
            <a:ext cx="1021976" cy="461665"/>
          </a:xfrm>
          <a:prstGeom prst="rect">
            <a:avLst/>
          </a:prstGeom>
          <a:noFill/>
        </p:spPr>
        <p:txBody>
          <a:bodyPr wrap="square" rtlCol="0">
            <a:spAutoFit/>
          </a:bodyPr>
          <a:lstStyle/>
          <a:p>
            <a:pPr algn="ctr"/>
            <a:r>
              <a:rPr lang="en-US" sz="2400" b="1" dirty="0"/>
              <a:t>2023</a:t>
            </a:r>
          </a:p>
        </p:txBody>
      </p:sp>
      <p:sp>
        <p:nvSpPr>
          <p:cNvPr id="18" name="TextBox 17">
            <a:extLst>
              <a:ext uri="{FF2B5EF4-FFF2-40B4-BE49-F238E27FC236}">
                <a16:creationId xmlns:a16="http://schemas.microsoft.com/office/drawing/2014/main" id="{DDD11162-53D3-F112-688B-A70665A691C2}"/>
              </a:ext>
            </a:extLst>
          </p:cNvPr>
          <p:cNvSpPr txBox="1"/>
          <p:nvPr/>
        </p:nvSpPr>
        <p:spPr>
          <a:xfrm>
            <a:off x="8969386" y="4695753"/>
            <a:ext cx="1021976" cy="461665"/>
          </a:xfrm>
          <a:prstGeom prst="rect">
            <a:avLst/>
          </a:prstGeom>
          <a:noFill/>
        </p:spPr>
        <p:txBody>
          <a:bodyPr wrap="square" rtlCol="0">
            <a:spAutoFit/>
          </a:bodyPr>
          <a:lstStyle/>
          <a:p>
            <a:pPr algn="ctr"/>
            <a:r>
              <a:rPr lang="en-US" sz="2400" b="1" dirty="0"/>
              <a:t>2024</a:t>
            </a:r>
          </a:p>
        </p:txBody>
      </p:sp>
      <p:sp>
        <p:nvSpPr>
          <p:cNvPr id="19" name="TextBox 18">
            <a:extLst>
              <a:ext uri="{FF2B5EF4-FFF2-40B4-BE49-F238E27FC236}">
                <a16:creationId xmlns:a16="http://schemas.microsoft.com/office/drawing/2014/main" id="{91AFE5CF-4721-C351-BE3C-6FF8D5EB107D}"/>
              </a:ext>
            </a:extLst>
          </p:cNvPr>
          <p:cNvSpPr txBox="1"/>
          <p:nvPr/>
        </p:nvSpPr>
        <p:spPr>
          <a:xfrm>
            <a:off x="1224538" y="4737301"/>
            <a:ext cx="1021976" cy="461665"/>
          </a:xfrm>
          <a:prstGeom prst="rect">
            <a:avLst/>
          </a:prstGeom>
          <a:noFill/>
        </p:spPr>
        <p:txBody>
          <a:bodyPr wrap="square" rtlCol="0">
            <a:spAutoFit/>
          </a:bodyPr>
          <a:lstStyle/>
          <a:p>
            <a:pPr algn="ctr"/>
            <a:r>
              <a:rPr lang="en-US" sz="2400" b="1" dirty="0"/>
              <a:t>2019</a:t>
            </a:r>
          </a:p>
        </p:txBody>
      </p:sp>
      <p:cxnSp>
        <p:nvCxnSpPr>
          <p:cNvPr id="20" name="Straight Connector 19">
            <a:extLst>
              <a:ext uri="{FF2B5EF4-FFF2-40B4-BE49-F238E27FC236}">
                <a16:creationId xmlns:a16="http://schemas.microsoft.com/office/drawing/2014/main" id="{1C395C25-F0B8-687E-A732-B6BCE797D92B}"/>
              </a:ext>
            </a:extLst>
          </p:cNvPr>
          <p:cNvCxnSpPr>
            <a:cxnSpLocks/>
          </p:cNvCxnSpPr>
          <p:nvPr/>
        </p:nvCxnSpPr>
        <p:spPr>
          <a:xfrm flipV="1">
            <a:off x="1029874" y="2267499"/>
            <a:ext cx="1007745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A4BD9C-84F7-0B23-56C5-FC41F4A3876A}"/>
              </a:ext>
            </a:extLst>
          </p:cNvPr>
          <p:cNvSpPr txBox="1"/>
          <p:nvPr/>
        </p:nvSpPr>
        <p:spPr>
          <a:xfrm>
            <a:off x="1202409" y="2100491"/>
            <a:ext cx="1223749" cy="369332"/>
          </a:xfrm>
          <a:prstGeom prst="rect">
            <a:avLst/>
          </a:prstGeom>
          <a:solidFill>
            <a:schemeClr val="bg1"/>
          </a:solidFill>
          <a:ln>
            <a:solidFill>
              <a:srgbClr val="FF0000"/>
            </a:solidFill>
          </a:ln>
        </p:spPr>
        <p:txBody>
          <a:bodyPr wrap="square" rtlCol="0">
            <a:spAutoFit/>
          </a:bodyPr>
          <a:lstStyle/>
          <a:p>
            <a:r>
              <a:rPr lang="en-US" b="1" dirty="0">
                <a:solidFill>
                  <a:srgbClr val="FF0000"/>
                </a:solidFill>
              </a:rPr>
              <a:t>Dam Level</a:t>
            </a:r>
          </a:p>
        </p:txBody>
      </p:sp>
      <p:sp>
        <p:nvSpPr>
          <p:cNvPr id="3" name="TextBox 2">
            <a:extLst>
              <a:ext uri="{FF2B5EF4-FFF2-40B4-BE49-F238E27FC236}">
                <a16:creationId xmlns:a16="http://schemas.microsoft.com/office/drawing/2014/main" id="{25AB7D12-DB63-5C5C-6EC9-B9BBE92ACFE3}"/>
              </a:ext>
            </a:extLst>
          </p:cNvPr>
          <p:cNvSpPr txBox="1"/>
          <p:nvPr/>
        </p:nvSpPr>
        <p:spPr>
          <a:xfrm>
            <a:off x="10725212" y="4695752"/>
            <a:ext cx="1021976" cy="461665"/>
          </a:xfrm>
          <a:prstGeom prst="rect">
            <a:avLst/>
          </a:prstGeom>
          <a:noFill/>
        </p:spPr>
        <p:txBody>
          <a:bodyPr wrap="square" rtlCol="0">
            <a:spAutoFit/>
          </a:bodyPr>
          <a:lstStyle/>
          <a:p>
            <a:pPr algn="ctr"/>
            <a:r>
              <a:rPr lang="en-US" sz="2400" b="1" dirty="0"/>
              <a:t>2025</a:t>
            </a:r>
          </a:p>
        </p:txBody>
      </p:sp>
      <p:cxnSp>
        <p:nvCxnSpPr>
          <p:cNvPr id="7" name="Straight Connector 6">
            <a:extLst>
              <a:ext uri="{FF2B5EF4-FFF2-40B4-BE49-F238E27FC236}">
                <a16:creationId xmlns:a16="http://schemas.microsoft.com/office/drawing/2014/main" id="{FF8C4B80-6A2A-E72D-5789-6B6765572D66}"/>
              </a:ext>
            </a:extLst>
          </p:cNvPr>
          <p:cNvCxnSpPr/>
          <p:nvPr/>
        </p:nvCxnSpPr>
        <p:spPr>
          <a:xfrm>
            <a:off x="10471980" y="1552881"/>
            <a:ext cx="65497" cy="3739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C32D224-9B76-AD08-C99B-C677F99370C0}"/>
              </a:ext>
            </a:extLst>
          </p:cNvPr>
          <p:cNvSpPr/>
          <p:nvPr/>
        </p:nvSpPr>
        <p:spPr>
          <a:xfrm>
            <a:off x="11107329" y="3281087"/>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3" name="Oval 12">
            <a:extLst>
              <a:ext uri="{FF2B5EF4-FFF2-40B4-BE49-F238E27FC236}">
                <a16:creationId xmlns:a16="http://schemas.microsoft.com/office/drawing/2014/main" id="{8A695F8D-ECB0-201B-7061-27B0A3BBEBE8}"/>
              </a:ext>
            </a:extLst>
          </p:cNvPr>
          <p:cNvSpPr/>
          <p:nvPr/>
        </p:nvSpPr>
        <p:spPr>
          <a:xfrm>
            <a:off x="6577528" y="2343226"/>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5" name="Oval 24">
            <a:extLst>
              <a:ext uri="{FF2B5EF4-FFF2-40B4-BE49-F238E27FC236}">
                <a16:creationId xmlns:a16="http://schemas.microsoft.com/office/drawing/2014/main" id="{23FA0F0A-8757-C4C2-797D-BDEC3AD606A9}"/>
              </a:ext>
            </a:extLst>
          </p:cNvPr>
          <p:cNvSpPr/>
          <p:nvPr/>
        </p:nvSpPr>
        <p:spPr>
          <a:xfrm>
            <a:off x="9629708" y="3034571"/>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6" name="Oval 25">
            <a:extLst>
              <a:ext uri="{FF2B5EF4-FFF2-40B4-BE49-F238E27FC236}">
                <a16:creationId xmlns:a16="http://schemas.microsoft.com/office/drawing/2014/main" id="{52C5CA02-0837-C311-321E-7739611DE1A1}"/>
              </a:ext>
            </a:extLst>
          </p:cNvPr>
          <p:cNvSpPr/>
          <p:nvPr/>
        </p:nvSpPr>
        <p:spPr>
          <a:xfrm>
            <a:off x="8126041" y="3251899"/>
            <a:ext cx="209431" cy="20226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8" name="Oval 27">
            <a:extLst>
              <a:ext uri="{FF2B5EF4-FFF2-40B4-BE49-F238E27FC236}">
                <a16:creationId xmlns:a16="http://schemas.microsoft.com/office/drawing/2014/main" id="{A3708B20-7923-6235-37B0-12ACA8442ABF}"/>
              </a:ext>
            </a:extLst>
          </p:cNvPr>
          <p:cNvSpPr/>
          <p:nvPr/>
        </p:nvSpPr>
        <p:spPr>
          <a:xfrm>
            <a:off x="4371457" y="6282780"/>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29" name="TextBox 28">
            <a:extLst>
              <a:ext uri="{FF2B5EF4-FFF2-40B4-BE49-F238E27FC236}">
                <a16:creationId xmlns:a16="http://schemas.microsoft.com/office/drawing/2014/main" id="{2E7AE1B2-3F5F-2AE8-F149-43567F1C1919}"/>
              </a:ext>
            </a:extLst>
          </p:cNvPr>
          <p:cNvSpPr txBox="1"/>
          <p:nvPr/>
        </p:nvSpPr>
        <p:spPr>
          <a:xfrm>
            <a:off x="4889682" y="6266454"/>
            <a:ext cx="3236359" cy="369332"/>
          </a:xfrm>
          <a:prstGeom prst="rect">
            <a:avLst/>
          </a:prstGeom>
          <a:noFill/>
        </p:spPr>
        <p:txBody>
          <a:bodyPr wrap="square" rtlCol="0">
            <a:spAutoFit/>
          </a:bodyPr>
          <a:lstStyle/>
          <a:p>
            <a:r>
              <a:rPr lang="en-US" b="1" dirty="0"/>
              <a:t>Lake levels on 7/7</a:t>
            </a:r>
          </a:p>
        </p:txBody>
      </p:sp>
      <p:sp>
        <p:nvSpPr>
          <p:cNvPr id="30" name="Oval 29">
            <a:extLst>
              <a:ext uri="{FF2B5EF4-FFF2-40B4-BE49-F238E27FC236}">
                <a16:creationId xmlns:a16="http://schemas.microsoft.com/office/drawing/2014/main" id="{AD07B488-3CCB-72B7-2123-4277E7A2AAF7}"/>
              </a:ext>
            </a:extLst>
          </p:cNvPr>
          <p:cNvSpPr/>
          <p:nvPr/>
        </p:nvSpPr>
        <p:spPr>
          <a:xfrm rot="8906558">
            <a:off x="5058048" y="2582543"/>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31" name="Oval 30">
            <a:extLst>
              <a:ext uri="{FF2B5EF4-FFF2-40B4-BE49-F238E27FC236}">
                <a16:creationId xmlns:a16="http://schemas.microsoft.com/office/drawing/2014/main" id="{AE99234E-A172-B994-1410-BCCC53BE354F}"/>
              </a:ext>
            </a:extLst>
          </p:cNvPr>
          <p:cNvSpPr/>
          <p:nvPr/>
        </p:nvSpPr>
        <p:spPr>
          <a:xfrm>
            <a:off x="3556962" y="2618067"/>
            <a:ext cx="292160" cy="28326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pic>
        <p:nvPicPr>
          <p:cNvPr id="2050" name="Picture 2">
            <a:extLst>
              <a:ext uri="{FF2B5EF4-FFF2-40B4-BE49-F238E27FC236}">
                <a16:creationId xmlns:a16="http://schemas.microsoft.com/office/drawing/2014/main" id="{3D029F56-DB9A-AF1F-68A3-E16AC91EA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74" y="1565441"/>
            <a:ext cx="108585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29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C9CE91-44F4-DA24-0CD0-87B1D66BF611}"/>
              </a:ext>
            </a:extLst>
          </p:cNvPr>
          <p:cNvSpPr>
            <a:spLocks noGrp="1"/>
          </p:cNvSpPr>
          <p:nvPr>
            <p:ph type="sldNum" sz="quarter" idx="12"/>
          </p:nvPr>
        </p:nvSpPr>
        <p:spPr/>
        <p:txBody>
          <a:bodyPr/>
          <a:lstStyle/>
          <a:p>
            <a:fld id="{B879E01C-9319-4FF2-9C8C-83466A67EF6D}" type="slidenum">
              <a:rPr lang="en-US" smtClean="0"/>
              <a:t>12</a:t>
            </a:fld>
            <a:endParaRPr lang="en-US"/>
          </a:p>
        </p:txBody>
      </p:sp>
      <p:sp>
        <p:nvSpPr>
          <p:cNvPr id="3" name="TextBox 2">
            <a:extLst>
              <a:ext uri="{FF2B5EF4-FFF2-40B4-BE49-F238E27FC236}">
                <a16:creationId xmlns:a16="http://schemas.microsoft.com/office/drawing/2014/main" id="{AAA859C4-2B70-F3FD-9845-4C5496539DC7}"/>
              </a:ext>
            </a:extLst>
          </p:cNvPr>
          <p:cNvSpPr txBox="1"/>
          <p:nvPr/>
        </p:nvSpPr>
        <p:spPr>
          <a:xfrm>
            <a:off x="3155324" y="2808788"/>
            <a:ext cx="6503831" cy="1877437"/>
          </a:xfrm>
          <a:prstGeom prst="rect">
            <a:avLst/>
          </a:prstGeom>
          <a:noFill/>
        </p:spPr>
        <p:txBody>
          <a:bodyPr wrap="square" rtlCol="0">
            <a:spAutoFit/>
          </a:bodyPr>
          <a:lstStyle/>
          <a:p>
            <a:pPr algn="ctr"/>
            <a:r>
              <a:rPr lang="en-US" sz="4000" b="1" dirty="0"/>
              <a:t>Backup</a:t>
            </a:r>
          </a:p>
          <a:p>
            <a:pPr algn="ctr"/>
            <a:endParaRPr lang="en-US" sz="4000" b="1" dirty="0"/>
          </a:p>
          <a:p>
            <a:pPr algn="ctr"/>
            <a:r>
              <a:rPr lang="en-US" b="1" dirty="0"/>
              <a:t>Retained for continuity. </a:t>
            </a:r>
          </a:p>
          <a:p>
            <a:pPr algn="ctr"/>
            <a:r>
              <a:rPr lang="en-US" b="1" dirty="0"/>
              <a:t>Previously presented in March 2025 LMD meeting.</a:t>
            </a:r>
          </a:p>
        </p:txBody>
      </p:sp>
    </p:spTree>
    <p:extLst>
      <p:ext uri="{BB962C8B-B14F-4D97-AF65-F5344CB8AC3E}">
        <p14:creationId xmlns:p14="http://schemas.microsoft.com/office/powerpoint/2010/main" val="3220461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21C3-885D-7D61-3DEC-73D16D4A1011}"/>
              </a:ext>
            </a:extLst>
          </p:cNvPr>
          <p:cNvSpPr>
            <a:spLocks noGrp="1"/>
          </p:cNvSpPr>
          <p:nvPr>
            <p:ph type="title"/>
          </p:nvPr>
        </p:nvSpPr>
        <p:spPr>
          <a:xfrm>
            <a:off x="838200" y="72313"/>
            <a:ext cx="10515600" cy="917765"/>
          </a:xfrm>
        </p:spPr>
        <p:txBody>
          <a:bodyPr>
            <a:normAutofit/>
          </a:bodyPr>
          <a:lstStyle/>
          <a:p>
            <a:pPr algn="ctr"/>
            <a:r>
              <a:rPr lang="en-US" sz="3200" b="1" dirty="0">
                <a:latin typeface="+mn-lt"/>
              </a:rPr>
              <a:t>Floating Mat Issue: status</a:t>
            </a:r>
            <a:endParaRPr lang="en-US" sz="3200" b="1" dirty="0">
              <a:solidFill>
                <a:schemeClr val="accent1">
                  <a:lumMod val="75000"/>
                </a:schemeClr>
              </a:solidFill>
              <a:latin typeface="+mn-lt"/>
            </a:endParaRPr>
          </a:p>
        </p:txBody>
      </p:sp>
      <p:sp>
        <p:nvSpPr>
          <p:cNvPr id="3" name="TextBox 2">
            <a:extLst>
              <a:ext uri="{FF2B5EF4-FFF2-40B4-BE49-F238E27FC236}">
                <a16:creationId xmlns:a16="http://schemas.microsoft.com/office/drawing/2014/main" id="{C5A92FDE-27AF-D5FB-4B61-B8F73A1FCC30}"/>
              </a:ext>
            </a:extLst>
          </p:cNvPr>
          <p:cNvSpPr txBox="1"/>
          <p:nvPr/>
        </p:nvSpPr>
        <p:spPr>
          <a:xfrm>
            <a:off x="92422" y="990078"/>
            <a:ext cx="11509828" cy="6555641"/>
          </a:xfrm>
          <a:prstGeom prst="rect">
            <a:avLst/>
          </a:prstGeom>
          <a:noFill/>
        </p:spPr>
        <p:txBody>
          <a:bodyPr wrap="square" rtlCol="0">
            <a:spAutoFit/>
          </a:bodyPr>
          <a:lstStyle/>
          <a:p>
            <a:pPr marL="403225" indent="-342900">
              <a:buFont typeface="Arial" panose="020B0604020202020204" pitchFamily="34" charset="0"/>
              <a:buChar char="•"/>
            </a:pPr>
            <a:r>
              <a:rPr lang="en-US" sz="2000" b="1" dirty="0"/>
              <a:t>2022-2023 Numerous communications LMD/T-County/WA DNR/WA FW</a:t>
            </a:r>
          </a:p>
          <a:p>
            <a:pPr marL="403225" indent="-342900">
              <a:buFont typeface="Arial" panose="020B0604020202020204" pitchFamily="34" charset="0"/>
              <a:buChar char="•"/>
            </a:pPr>
            <a:r>
              <a:rPr lang="en-US" sz="2000" b="1" dirty="0"/>
              <a:t>Oct 23 Site survey by boat: LMD/FW/DNR</a:t>
            </a:r>
          </a:p>
          <a:p>
            <a:pPr marL="403225" indent="-342900">
              <a:buFont typeface="Arial" panose="020B0604020202020204" pitchFamily="34" charset="0"/>
              <a:buChar char="•"/>
            </a:pPr>
            <a:r>
              <a:rPr lang="en-US" sz="2000" b="1" dirty="0"/>
              <a:t>Dec 23 DRAFT Presentation vetted through Lawrence Lake LMD Steering Committee</a:t>
            </a:r>
          </a:p>
          <a:p>
            <a:pPr marL="403225" indent="-342900">
              <a:buFont typeface="Arial" panose="020B0604020202020204" pitchFamily="34" charset="0"/>
              <a:buChar char="•"/>
            </a:pPr>
            <a:r>
              <a:rPr lang="en-US" sz="2000" b="1" dirty="0"/>
              <a:t>Dec 23 Presentation sent to State Representative </a:t>
            </a:r>
            <a:r>
              <a:rPr lang="en-US" sz="2000" b="1" dirty="0" err="1"/>
              <a:t>Abbarno’s</a:t>
            </a:r>
            <a:r>
              <a:rPr lang="en-US" sz="2000" b="1" dirty="0"/>
              <a:t> Office</a:t>
            </a:r>
          </a:p>
          <a:p>
            <a:pPr marL="403225" lvl="1" indent="-342900">
              <a:buFont typeface="Arial" panose="020B0604020202020204" pitchFamily="34" charset="0"/>
              <a:buChar char="•"/>
            </a:pPr>
            <a:r>
              <a:rPr lang="en-US" sz="2000" b="1" dirty="0"/>
              <a:t>26 January 2024 Presentation to Rep </a:t>
            </a:r>
            <a:r>
              <a:rPr lang="en-US" sz="2000" b="1" dirty="0" err="1"/>
              <a:t>Abbarno</a:t>
            </a:r>
            <a:r>
              <a:rPr lang="en-US" sz="2000" b="1" dirty="0"/>
              <a:t>, FW/DNR</a:t>
            </a:r>
          </a:p>
          <a:p>
            <a:pPr marL="403225" indent="-342900">
              <a:buFont typeface="Arial" panose="020B0604020202020204" pitchFamily="34" charset="0"/>
              <a:buChar char="•"/>
            </a:pPr>
            <a:r>
              <a:rPr lang="en-US" sz="2000" b="1" dirty="0"/>
              <a:t>April 24 Lawrence Lake’s State Voting District change: Reps Wilcox, </a:t>
            </a:r>
            <a:r>
              <a:rPr lang="en-US" sz="2000" b="1" dirty="0" err="1"/>
              <a:t>Barkis</a:t>
            </a:r>
            <a:r>
              <a:rPr lang="en-US" sz="2000" b="1" dirty="0"/>
              <a:t>; Sen McCune</a:t>
            </a:r>
          </a:p>
          <a:p>
            <a:pPr marL="403225" indent="-342900">
              <a:buFont typeface="Arial" panose="020B0604020202020204" pitchFamily="34" charset="0"/>
              <a:buChar char="•"/>
            </a:pPr>
            <a:r>
              <a:rPr lang="en-US" sz="2000" b="1" dirty="0"/>
              <a:t>4 April 24 New floating mat discovered, towed and secured in protected cove</a:t>
            </a:r>
          </a:p>
          <a:p>
            <a:pPr marL="403225" indent="-342900">
              <a:buFont typeface="Arial" panose="020B0604020202020204" pitchFamily="34" charset="0"/>
              <a:buChar char="•"/>
            </a:pPr>
            <a:r>
              <a:rPr lang="en-US" sz="2000" b="1" dirty="0"/>
              <a:t>13 May 24 LMD Floating Mat Presentation to Rep Wilcox</a:t>
            </a:r>
          </a:p>
          <a:p>
            <a:pPr marL="860425" lvl="2" indent="-342900">
              <a:buFont typeface="Arial" panose="020B0604020202020204" pitchFamily="34" charset="0"/>
              <a:buChar char="•"/>
            </a:pPr>
            <a:r>
              <a:rPr lang="en-US" sz="2000" b="1" dirty="0"/>
              <a:t>Staff directed to contact State DNR leadership for follow-up action</a:t>
            </a:r>
          </a:p>
          <a:p>
            <a:pPr marL="403225" indent="-342900">
              <a:buFont typeface="Arial" panose="020B0604020202020204" pitchFamily="34" charset="0"/>
              <a:buChar char="•"/>
            </a:pPr>
            <a:r>
              <a:rPr lang="en-US" sz="2000" b="1" dirty="0"/>
              <a:t>1 July 24 Follow up action: Presentation to WA State Agencies: </a:t>
            </a:r>
          </a:p>
          <a:p>
            <a:pPr marL="860425" lvl="2" indent="-342900">
              <a:buFont typeface="Arial" panose="020B0604020202020204" pitchFamily="34" charset="0"/>
              <a:buChar char="•"/>
            </a:pPr>
            <a:r>
              <a:rPr lang="en-US" sz="2000" b="1" dirty="0"/>
              <a:t>Presentation Major Point: State Constitution: DNR has Jurisdictional Authority for lake bottom beyond High Water Mark</a:t>
            </a:r>
          </a:p>
          <a:p>
            <a:pPr marL="860425" lvl="1" indent="-342900">
              <a:buFont typeface="Arial" panose="020B0604020202020204" pitchFamily="34" charset="0"/>
              <a:buChar char="•"/>
            </a:pPr>
            <a:r>
              <a:rPr lang="en-US" sz="2000" b="1" dirty="0"/>
              <a:t>Attended: Departments of Ecology, Fish and Wildlife representatives</a:t>
            </a:r>
          </a:p>
          <a:p>
            <a:pPr marL="860425" lvl="1" indent="-342900">
              <a:buFont typeface="Arial" panose="020B0604020202020204" pitchFamily="34" charset="0"/>
              <a:buChar char="•"/>
            </a:pPr>
            <a:r>
              <a:rPr lang="en-US" sz="2000" b="1" dirty="0">
                <a:solidFill>
                  <a:srgbClr val="FF0000"/>
                </a:solidFill>
              </a:rPr>
              <a:t>Did not attend: DNR, Hilary Franz – Commissioner of Public Lands (</a:t>
            </a:r>
            <a:r>
              <a:rPr lang="en-US" sz="2000" b="1" u="sng" dirty="0">
                <a:solidFill>
                  <a:srgbClr val="FF0000"/>
                </a:solidFill>
              </a:rPr>
              <a:t>elected official</a:t>
            </a:r>
            <a:r>
              <a:rPr lang="en-US" sz="2000" b="1" dirty="0">
                <a:solidFill>
                  <a:srgbClr val="FF0000"/>
                </a:solidFill>
              </a:rPr>
              <a:t>)</a:t>
            </a:r>
            <a:r>
              <a:rPr lang="en-US" sz="2000" b="1" dirty="0"/>
              <a:t> </a:t>
            </a:r>
          </a:p>
          <a:p>
            <a:pPr marL="403225" indent="-342900">
              <a:buFont typeface="Arial" panose="020B0604020202020204" pitchFamily="34" charset="0"/>
              <a:buChar char="•"/>
            </a:pPr>
            <a:r>
              <a:rPr lang="en-US" sz="2000" b="1" dirty="0"/>
              <a:t>3 Sep 24 ECY/DNR/FW meeting with Rep Wilcox staff</a:t>
            </a:r>
          </a:p>
          <a:p>
            <a:pPr marL="860425" lvl="1" indent="-342900">
              <a:buFont typeface="Arial" panose="020B0604020202020204" pitchFamily="34" charset="0"/>
              <a:buChar char="•"/>
            </a:pPr>
            <a:r>
              <a:rPr lang="en-US" sz="2000" b="1" i="1" dirty="0"/>
              <a:t>Lake Lawrence eutrophication is a “natural process”</a:t>
            </a:r>
          </a:p>
          <a:p>
            <a:pPr marL="860425" lvl="1" indent="-342900">
              <a:buFont typeface="Arial" panose="020B0604020202020204" pitchFamily="34" charset="0"/>
              <a:buChar char="•"/>
            </a:pPr>
            <a:r>
              <a:rPr lang="en-US" sz="2000" b="1" dirty="0"/>
              <a:t>“</a:t>
            </a:r>
            <a:r>
              <a:rPr lang="en-US" sz="2000" b="1" i="1" dirty="0"/>
              <a:t>Human influence might be a beneficial premise for a study</a:t>
            </a:r>
            <a:r>
              <a:rPr lang="en-US" sz="2000" b="1" dirty="0"/>
              <a:t>”</a:t>
            </a:r>
          </a:p>
          <a:p>
            <a:pPr marL="860425" lvl="1" indent="-342900">
              <a:buFont typeface="Arial" panose="020B0604020202020204" pitchFamily="34" charset="0"/>
              <a:buChar char="•"/>
            </a:pPr>
            <a:r>
              <a:rPr lang="en-US" sz="2000" b="1" i="1" dirty="0"/>
              <a:t>Sediment removal is LMD responsibility</a:t>
            </a:r>
          </a:p>
          <a:p>
            <a:pPr marL="860425" lvl="1" indent="-342900">
              <a:buFont typeface="Arial" panose="020B0604020202020204" pitchFamily="34" charset="0"/>
              <a:buChar char="•"/>
            </a:pPr>
            <a:endParaRPr lang="en-US" sz="2000" b="1" dirty="0">
              <a:solidFill>
                <a:srgbClr val="FF0000"/>
              </a:solidFill>
            </a:endParaRPr>
          </a:p>
          <a:p>
            <a:pPr marL="860425" lvl="1" indent="-342900">
              <a:buFont typeface="Arial" panose="020B0604020202020204" pitchFamily="34" charset="0"/>
              <a:buChar char="•"/>
            </a:pPr>
            <a:endParaRPr lang="en-US" sz="2000" b="1" dirty="0">
              <a:solidFill>
                <a:srgbClr val="FF0000"/>
              </a:solidFill>
            </a:endParaRPr>
          </a:p>
          <a:p>
            <a:pPr marL="517525" lvl="2"/>
            <a:endParaRPr lang="en-US" sz="2000" b="1" dirty="0">
              <a:solidFill>
                <a:schemeClr val="accent1">
                  <a:lumMod val="75000"/>
                </a:schemeClr>
              </a:solidFill>
            </a:endParaRPr>
          </a:p>
        </p:txBody>
      </p:sp>
      <p:sp>
        <p:nvSpPr>
          <p:cNvPr id="4" name="Slide Number Placeholder 3">
            <a:extLst>
              <a:ext uri="{FF2B5EF4-FFF2-40B4-BE49-F238E27FC236}">
                <a16:creationId xmlns:a16="http://schemas.microsoft.com/office/drawing/2014/main" id="{4AA64108-DDCC-D6D7-0AF2-322690C8E53A}"/>
              </a:ext>
            </a:extLst>
          </p:cNvPr>
          <p:cNvSpPr>
            <a:spLocks noGrp="1"/>
          </p:cNvSpPr>
          <p:nvPr>
            <p:ph type="sldNum" sz="quarter" idx="12"/>
          </p:nvPr>
        </p:nvSpPr>
        <p:spPr>
          <a:xfrm>
            <a:off x="11602250" y="6257264"/>
            <a:ext cx="351183" cy="365125"/>
          </a:xfrm>
        </p:spPr>
        <p:txBody>
          <a:bodyPr/>
          <a:lstStyle/>
          <a:p>
            <a:fld id="{B879E01C-9319-4FF2-9C8C-83466A67EF6D}" type="slidenum">
              <a:rPr lang="en-US" sz="1600" b="1" smtClean="0"/>
              <a:t>13</a:t>
            </a:fld>
            <a:endParaRPr lang="en-US" sz="1600" b="1"/>
          </a:p>
        </p:txBody>
      </p:sp>
    </p:spTree>
    <p:extLst>
      <p:ext uri="{BB962C8B-B14F-4D97-AF65-F5344CB8AC3E}">
        <p14:creationId xmlns:p14="http://schemas.microsoft.com/office/powerpoint/2010/main" val="7476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527BA-3826-EDE9-67FB-915AF84F6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C1079-8C54-9339-CC28-3BD419B4C5BD}"/>
              </a:ext>
            </a:extLst>
          </p:cNvPr>
          <p:cNvSpPr>
            <a:spLocks noGrp="1"/>
          </p:cNvSpPr>
          <p:nvPr>
            <p:ph type="title"/>
          </p:nvPr>
        </p:nvSpPr>
        <p:spPr>
          <a:xfrm>
            <a:off x="838200" y="1"/>
            <a:ext cx="10515600" cy="533400"/>
          </a:xfrm>
        </p:spPr>
        <p:txBody>
          <a:bodyPr>
            <a:normAutofit/>
          </a:bodyPr>
          <a:lstStyle/>
          <a:p>
            <a:pPr algn="ctr"/>
            <a:r>
              <a:rPr lang="en-US" sz="3200" b="1" dirty="0">
                <a:latin typeface="+mn-lt"/>
              </a:rPr>
              <a:t>Floating Mat Issue: status/</a:t>
            </a:r>
            <a:r>
              <a:rPr lang="en-US" sz="3200" b="1" dirty="0">
                <a:solidFill>
                  <a:schemeClr val="accent1">
                    <a:lumMod val="75000"/>
                  </a:schemeClr>
                </a:solidFill>
                <a:latin typeface="+mn-lt"/>
              </a:rPr>
              <a:t>update</a:t>
            </a:r>
          </a:p>
        </p:txBody>
      </p:sp>
      <p:sp>
        <p:nvSpPr>
          <p:cNvPr id="3" name="TextBox 2">
            <a:extLst>
              <a:ext uri="{FF2B5EF4-FFF2-40B4-BE49-F238E27FC236}">
                <a16:creationId xmlns:a16="http://schemas.microsoft.com/office/drawing/2014/main" id="{9EAF689F-EB59-6188-FD26-1D8A23DBB6BF}"/>
              </a:ext>
            </a:extLst>
          </p:cNvPr>
          <p:cNvSpPr txBox="1"/>
          <p:nvPr/>
        </p:nvSpPr>
        <p:spPr>
          <a:xfrm>
            <a:off x="46211" y="533401"/>
            <a:ext cx="12099578" cy="5324535"/>
          </a:xfrm>
          <a:prstGeom prst="rect">
            <a:avLst/>
          </a:prstGeom>
          <a:noFill/>
        </p:spPr>
        <p:txBody>
          <a:bodyPr wrap="square" rtlCol="0">
            <a:spAutoFit/>
          </a:bodyPr>
          <a:lstStyle/>
          <a:p>
            <a:pPr marL="406400" lvl="1" indent="-346075" defTabSz="406400">
              <a:buFont typeface="Arial" panose="020B0604020202020204" pitchFamily="34" charset="0"/>
              <a:buChar char="•"/>
            </a:pPr>
            <a:r>
              <a:rPr lang="en-US" sz="2000" b="1" dirty="0"/>
              <a:t>28 Oct 24 LMD presented the Floating Island Issue to Army Corp of Engineers (ACE) federal regulatory representative Alexandra Hammond, Seattle District Office </a:t>
            </a:r>
          </a:p>
          <a:p>
            <a:pPr marL="863600" lvl="2" indent="-346075" defTabSz="406400">
              <a:buFont typeface="Arial" panose="020B0604020202020204" pitchFamily="34" charset="0"/>
              <a:buChar char="•"/>
            </a:pPr>
            <a:r>
              <a:rPr lang="en-US" sz="2000" b="1" dirty="0"/>
              <a:t>Summary: </a:t>
            </a:r>
            <a:r>
              <a:rPr lang="en-US" sz="2000" b="1" i="1" dirty="0"/>
              <a:t>ACE is at the tail end of any process or planning for dredging </a:t>
            </a:r>
            <a:r>
              <a:rPr lang="en-US" sz="2000" b="1" i="1" dirty="0" err="1"/>
              <a:t>etc</a:t>
            </a:r>
            <a:r>
              <a:rPr lang="en-US" sz="2000" b="1" i="1" dirty="0"/>
              <a:t> but can assist with any required federal permits including EPA</a:t>
            </a:r>
          </a:p>
          <a:p>
            <a:pPr marL="863600" lvl="2" indent="-346075" defTabSz="406400">
              <a:buFont typeface="Arial" panose="020B0604020202020204" pitchFamily="34" charset="0"/>
              <a:buChar char="•"/>
            </a:pPr>
            <a:endParaRPr lang="en-US" sz="2000" b="1" dirty="0">
              <a:solidFill>
                <a:schemeClr val="accent1"/>
              </a:solidFill>
            </a:endParaRPr>
          </a:p>
          <a:p>
            <a:pPr marL="60325" lvl="2" defTabSz="406400"/>
            <a:r>
              <a:rPr lang="en-US" sz="2000" b="1" u="sng" dirty="0"/>
              <a:t>Current Status: May 2025</a:t>
            </a:r>
          </a:p>
          <a:p>
            <a:pPr marL="342900" lvl="3" indent="-342900" defTabSz="406400">
              <a:buFont typeface="Arial" panose="020B0604020202020204" pitchFamily="34" charset="0"/>
              <a:buChar char="•"/>
            </a:pPr>
            <a:r>
              <a:rPr lang="en-US" sz="2000" b="1" dirty="0"/>
              <a:t>Floating Island issue remains a safety issue for Lawrence Lake</a:t>
            </a:r>
          </a:p>
          <a:p>
            <a:pPr marL="800100" lvl="4" indent="-342900" defTabSz="406400">
              <a:buFont typeface="Arial" panose="020B0604020202020204" pitchFamily="34" charset="0"/>
              <a:buChar char="•"/>
            </a:pPr>
            <a:r>
              <a:rPr lang="en-US" sz="2000" b="1" dirty="0">
                <a:solidFill>
                  <a:srgbClr val="0070C0"/>
                </a:solidFill>
              </a:rPr>
              <a:t>No reported incidents in 2025 (so far)</a:t>
            </a:r>
          </a:p>
          <a:p>
            <a:pPr marL="342900" lvl="3" indent="-342900" defTabSz="406400">
              <a:buFont typeface="Arial" panose="020B0604020202020204" pitchFamily="34" charset="0"/>
              <a:buChar char="•"/>
            </a:pPr>
            <a:r>
              <a:rPr lang="en-US" sz="2000" b="1" dirty="0"/>
              <a:t>Presentations to Representatives Orcutt, Abarno negated by redistricting (20&gt;2) Apr 2024</a:t>
            </a:r>
          </a:p>
          <a:p>
            <a:pPr marL="342900" lvl="3" indent="-342900" defTabSz="406400">
              <a:buFont typeface="Arial" panose="020B0604020202020204" pitchFamily="34" charset="0"/>
              <a:buChar char="•"/>
            </a:pPr>
            <a:r>
              <a:rPr lang="en-US" sz="2000" b="1" dirty="0"/>
              <a:t>Presentation to Representative Wilcox negated by Nov 2024 election/retirement</a:t>
            </a:r>
          </a:p>
          <a:p>
            <a:pPr marL="342900" lvl="3" indent="-342900" defTabSz="406400">
              <a:buFont typeface="Arial" panose="020B0604020202020204" pitchFamily="34" charset="0"/>
              <a:buChar char="•"/>
            </a:pPr>
            <a:r>
              <a:rPr lang="en-US" sz="2000" b="1" dirty="0"/>
              <a:t>State ECY/DNR/FW representatives assume no responsibility for the Floating Island Issue</a:t>
            </a:r>
          </a:p>
          <a:p>
            <a:pPr marL="342900" lvl="3" indent="-342900" defTabSz="406400">
              <a:buFont typeface="Arial" panose="020B0604020202020204" pitchFamily="34" charset="0"/>
              <a:buChar char="•"/>
            </a:pPr>
            <a:r>
              <a:rPr lang="en-US" sz="2000" b="1" dirty="0"/>
              <a:t>Federal ACE will only assist with federal “tail end” permitting (e.g., EPA)</a:t>
            </a:r>
          </a:p>
          <a:p>
            <a:pPr marL="342900" lvl="3" indent="-342900" defTabSz="406400">
              <a:buFont typeface="Arial" panose="020B0604020202020204" pitchFamily="34" charset="0"/>
              <a:buChar char="•"/>
            </a:pPr>
            <a:endParaRPr lang="en-US" sz="2000" b="1" dirty="0">
              <a:solidFill>
                <a:schemeClr val="accent1"/>
              </a:solidFill>
            </a:endParaRPr>
          </a:p>
          <a:p>
            <a:pPr marL="0" lvl="3" defTabSz="406400"/>
            <a:r>
              <a:rPr lang="en-US" sz="2000" b="1" u="sng" dirty="0">
                <a:solidFill>
                  <a:schemeClr val="accent1"/>
                </a:solidFill>
              </a:rPr>
              <a:t>Proposed actions for Steering Committee consideration</a:t>
            </a:r>
          </a:p>
          <a:p>
            <a:pPr marL="457200" lvl="3" indent="-457200" defTabSz="406400">
              <a:buFont typeface="+mj-lt"/>
              <a:buAutoNum type="arabicPeriod"/>
            </a:pPr>
            <a:r>
              <a:rPr lang="en-US" sz="2000" b="1" dirty="0">
                <a:solidFill>
                  <a:schemeClr val="accent1"/>
                </a:solidFill>
              </a:rPr>
              <a:t>Tour Representative Marshall and ACE representative Hammond</a:t>
            </a:r>
          </a:p>
          <a:p>
            <a:pPr marL="457200" lvl="3" indent="-457200" defTabSz="406400">
              <a:buFont typeface="+mj-lt"/>
              <a:buAutoNum type="arabicPeriod"/>
            </a:pPr>
            <a:r>
              <a:rPr lang="en-US" sz="2000" b="1" dirty="0">
                <a:solidFill>
                  <a:schemeClr val="accent1"/>
                </a:solidFill>
              </a:rPr>
              <a:t>Incorporate current Cyanobacteria lake study (contractor) findings</a:t>
            </a:r>
            <a:r>
              <a:rPr lang="en-US" sz="2000" b="1">
                <a:solidFill>
                  <a:schemeClr val="accent1"/>
                </a:solidFill>
              </a:rPr>
              <a:t>/recommendations </a:t>
            </a:r>
            <a:r>
              <a:rPr lang="en-US" sz="2000" b="1" dirty="0">
                <a:solidFill>
                  <a:schemeClr val="accent1"/>
                </a:solidFill>
              </a:rPr>
              <a:t>into presentation</a:t>
            </a:r>
          </a:p>
          <a:p>
            <a:pPr marL="457200" lvl="3" indent="-457200" defTabSz="406400">
              <a:buFont typeface="+mj-lt"/>
              <a:buAutoNum type="arabicPeriod"/>
            </a:pPr>
            <a:r>
              <a:rPr lang="en-US" sz="2000" b="1" dirty="0">
                <a:solidFill>
                  <a:schemeClr val="accent1"/>
                </a:solidFill>
              </a:rPr>
              <a:t>Steering </a:t>
            </a:r>
            <a:r>
              <a:rPr lang="en-US" sz="2000" b="1" dirty="0" err="1">
                <a:solidFill>
                  <a:schemeClr val="accent1"/>
                </a:solidFill>
              </a:rPr>
              <a:t>Cmte</a:t>
            </a:r>
            <a:r>
              <a:rPr lang="en-US" sz="2000" b="1" dirty="0">
                <a:solidFill>
                  <a:schemeClr val="accent1"/>
                </a:solidFill>
              </a:rPr>
              <a:t> letter To: Commissioner of Public Lands, cc: </a:t>
            </a:r>
            <a:r>
              <a:rPr lang="en-US" sz="2000" b="1" dirty="0" err="1">
                <a:solidFill>
                  <a:schemeClr val="accent1"/>
                </a:solidFill>
              </a:rPr>
              <a:t>BoCC</a:t>
            </a:r>
            <a:r>
              <a:rPr lang="en-US" sz="2000" b="1" dirty="0">
                <a:solidFill>
                  <a:schemeClr val="accent1"/>
                </a:solidFill>
              </a:rPr>
              <a:t>, State Representatives: Barkis, Marshall</a:t>
            </a:r>
          </a:p>
        </p:txBody>
      </p:sp>
      <p:sp>
        <p:nvSpPr>
          <p:cNvPr id="4" name="Slide Number Placeholder 3">
            <a:extLst>
              <a:ext uri="{FF2B5EF4-FFF2-40B4-BE49-F238E27FC236}">
                <a16:creationId xmlns:a16="http://schemas.microsoft.com/office/drawing/2014/main" id="{8F435CBD-A9B8-0BEC-7D12-02D9592C6B52}"/>
              </a:ext>
            </a:extLst>
          </p:cNvPr>
          <p:cNvSpPr>
            <a:spLocks noGrp="1"/>
          </p:cNvSpPr>
          <p:nvPr>
            <p:ph type="sldNum" sz="quarter" idx="12"/>
          </p:nvPr>
        </p:nvSpPr>
        <p:spPr>
          <a:xfrm>
            <a:off x="11602250" y="6257264"/>
            <a:ext cx="351183" cy="365125"/>
          </a:xfrm>
        </p:spPr>
        <p:txBody>
          <a:bodyPr/>
          <a:lstStyle/>
          <a:p>
            <a:fld id="{B879E01C-9319-4FF2-9C8C-83466A67EF6D}" type="slidenum">
              <a:rPr lang="en-US" sz="1600" b="1" smtClean="0"/>
              <a:t>14</a:t>
            </a:fld>
            <a:endParaRPr lang="en-US" sz="1600" b="1"/>
          </a:p>
        </p:txBody>
      </p:sp>
    </p:spTree>
    <p:extLst>
      <p:ext uri="{BB962C8B-B14F-4D97-AF65-F5344CB8AC3E}">
        <p14:creationId xmlns:p14="http://schemas.microsoft.com/office/powerpoint/2010/main" val="288541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1F42C-19F6-DF0A-7ED7-A51E9D839E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5F994-0E77-84BF-B942-F6756233CB6C}"/>
              </a:ext>
            </a:extLst>
          </p:cNvPr>
          <p:cNvSpPr>
            <a:spLocks noGrp="1"/>
          </p:cNvSpPr>
          <p:nvPr>
            <p:ph type="title"/>
          </p:nvPr>
        </p:nvSpPr>
        <p:spPr/>
        <p:txBody>
          <a:bodyPr/>
          <a:lstStyle/>
          <a:p>
            <a:pPr algn="ctr"/>
            <a:r>
              <a:rPr lang="en-US" b="1" dirty="0"/>
              <a:t>Senate Bill S-3518.1 Update</a:t>
            </a:r>
          </a:p>
        </p:txBody>
      </p:sp>
      <p:sp>
        <p:nvSpPr>
          <p:cNvPr id="3" name="Content Placeholder 2">
            <a:extLst>
              <a:ext uri="{FF2B5EF4-FFF2-40B4-BE49-F238E27FC236}">
                <a16:creationId xmlns:a16="http://schemas.microsoft.com/office/drawing/2014/main" id="{9F797E45-2E12-F5DB-3208-C1C4EFA97A23}"/>
              </a:ext>
            </a:extLst>
          </p:cNvPr>
          <p:cNvSpPr>
            <a:spLocks noGrp="1"/>
          </p:cNvSpPr>
          <p:nvPr>
            <p:ph idx="1"/>
          </p:nvPr>
        </p:nvSpPr>
        <p:spPr>
          <a:xfrm>
            <a:off x="838200" y="1268361"/>
            <a:ext cx="10515600" cy="4908602"/>
          </a:xfrm>
        </p:spPr>
        <p:txBody>
          <a:bodyPr>
            <a:normAutofit fontScale="70000" lnSpcReduction="20000"/>
          </a:bodyPr>
          <a:lstStyle/>
          <a:p>
            <a:pPr lvl="1"/>
            <a:r>
              <a:rPr lang="en-US" dirty="0"/>
              <a:t>30 May DFW sent us a letter outlining their concerns</a:t>
            </a:r>
          </a:p>
          <a:p>
            <a:pPr lvl="1"/>
            <a:r>
              <a:rPr lang="en-US" dirty="0"/>
              <a:t>4 June sent email to WA LMDs to update their contact information</a:t>
            </a:r>
          </a:p>
          <a:p>
            <a:pPr lvl="1"/>
            <a:r>
              <a:rPr lang="en-US" dirty="0"/>
              <a:t>6 June sent DFW ltr and other info to WA State LMDs for their input by 14 Jun</a:t>
            </a:r>
          </a:p>
          <a:p>
            <a:pPr lvl="1"/>
            <a:r>
              <a:rPr lang="en-US" dirty="0"/>
              <a:t>14 June sent email to WA State LMDs with 2 dates for virtual mtg 19 &amp; 20 Jun</a:t>
            </a:r>
          </a:p>
          <a:p>
            <a:pPr lvl="1"/>
            <a:r>
              <a:rPr lang="en-US" dirty="0"/>
              <a:t>19 &amp; 20 June met virtually with WA State LMDs</a:t>
            </a:r>
          </a:p>
          <a:p>
            <a:pPr lvl="1"/>
            <a:r>
              <a:rPr lang="en-US" dirty="0"/>
              <a:t>24 June sent email with ltr to DFW addressing their concerns</a:t>
            </a:r>
          </a:p>
          <a:p>
            <a:pPr lvl="1"/>
            <a:r>
              <a:rPr lang="en-US" dirty="0"/>
              <a:t>30 Aug WALPA sent email – would like to be involved and support revision of RCW 36.61.  Want to work with LMDs on changes. Waiting for date/time to set up mtg to discuss.</a:t>
            </a:r>
          </a:p>
          <a:p>
            <a:pPr lvl="1"/>
            <a:r>
              <a:rPr lang="en-US" dirty="0"/>
              <a:t>2 Sep sent email to DFW asking for a response – Responded that they will have an answer by mid-September.</a:t>
            </a:r>
          </a:p>
          <a:p>
            <a:pPr lvl="1"/>
            <a:r>
              <a:rPr lang="en-US" dirty="0"/>
              <a:t>18 Oct 2024 rec’d letter from DFW reiterating their position that the bill must include a change to the RCW regarding restructuring of public entity assessment fees in paragraph 36.61.160.</a:t>
            </a:r>
          </a:p>
          <a:p>
            <a:pPr lvl="1"/>
            <a:r>
              <a:rPr lang="en-US" sz="2500" dirty="0"/>
              <a:t>4 Nov 24 – Email to our legislative sponsors of the bill and WDFW representatives letting them know where the LMDs stood, asking for their input on the LMD Assessment Table and discontinuing any effort to pursue this legislation this coming session until we have had time to further discuss the bill with all City/County LMD managers and other stake holders.</a:t>
            </a:r>
          </a:p>
          <a:p>
            <a:pPr lvl="1"/>
            <a:r>
              <a:rPr lang="en-US" sz="2400" dirty="0">
                <a:highlight>
                  <a:srgbClr val="FFFFFF"/>
                </a:highlight>
                <a:latin typeface="Arial" panose="020B0604020202020204" pitchFamily="34" charset="0"/>
              </a:rPr>
              <a:t>21 Nov 24 – Email to all LMD Leadership, WALPA, and LMD City/County managers requesting their review/discussion of proposed changes to RCW 36.61 and WDFW’s concerns. </a:t>
            </a:r>
          </a:p>
          <a:p>
            <a:pPr lvl="1"/>
            <a:r>
              <a:rPr lang="en-US" sz="2400" dirty="0">
                <a:highlight>
                  <a:srgbClr val="FFFFFF"/>
                </a:highlight>
                <a:latin typeface="Arial" panose="020B0604020202020204" pitchFamily="34" charset="0"/>
              </a:rPr>
              <a:t>16 Jan 25 – Virtual meeting with LMDs, WALPA and City/County LMD Representatives to discuss bill, identify any changes desired, confirm support for bill and existing changes and identify next steps.  WALPA agreed to moderate discussion with DFW – Clark to reach out to them.  WALPA agreed to reach out to all city/county LMD representatives to get them involved (ongoing).</a:t>
            </a:r>
          </a:p>
          <a:p>
            <a:pPr marL="457200" lvl="1" indent="0">
              <a:buNone/>
            </a:pPr>
            <a:endParaRPr lang="en-US" sz="2400" dirty="0">
              <a:solidFill>
                <a:srgbClr val="FF0000"/>
              </a:solidFill>
              <a:highlight>
                <a:srgbClr val="FFFFFF"/>
              </a:highlight>
              <a:latin typeface="Arial" panose="020B0604020202020204" pitchFamily="34" charset="0"/>
            </a:endParaRPr>
          </a:p>
          <a:p>
            <a:pPr marL="457200" lvl="1" indent="0">
              <a:buNone/>
            </a:pPr>
            <a:endParaRPr lang="en-US" dirty="0">
              <a:solidFill>
                <a:srgbClr val="FF0000"/>
              </a:solidFill>
            </a:endParaRPr>
          </a:p>
          <a:p>
            <a:pPr lvl="1"/>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FD4F60DC-BF9E-0E46-AA8D-4023BCCBC13B}"/>
              </a:ext>
            </a:extLst>
          </p:cNvPr>
          <p:cNvSpPr>
            <a:spLocks noGrp="1"/>
          </p:cNvSpPr>
          <p:nvPr>
            <p:ph type="dt" sz="half" idx="10"/>
          </p:nvPr>
        </p:nvSpPr>
        <p:spPr/>
        <p:txBody>
          <a:bodyPr/>
          <a:lstStyle/>
          <a:p>
            <a:fld id="{F12D8625-AAEC-488F-B87D-FCD5AA350EBB}" type="datetime1">
              <a:rPr lang="en-US" smtClean="0"/>
              <a:t>7/17/2025</a:t>
            </a:fld>
            <a:endParaRPr lang="en-US" dirty="0"/>
          </a:p>
        </p:txBody>
      </p:sp>
      <p:sp>
        <p:nvSpPr>
          <p:cNvPr id="5" name="Footer Placeholder 4">
            <a:extLst>
              <a:ext uri="{FF2B5EF4-FFF2-40B4-BE49-F238E27FC236}">
                <a16:creationId xmlns:a16="http://schemas.microsoft.com/office/drawing/2014/main" id="{64A484DA-C0F2-5190-D6BE-F8FF749F4B22}"/>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AF40B80F-7B92-FCD3-6D42-3AB44B1B4A1C}"/>
              </a:ext>
            </a:extLst>
          </p:cNvPr>
          <p:cNvSpPr>
            <a:spLocks noGrp="1"/>
          </p:cNvSpPr>
          <p:nvPr>
            <p:ph type="sldNum" sz="quarter" idx="12"/>
          </p:nvPr>
        </p:nvSpPr>
        <p:spPr/>
        <p:txBody>
          <a:bodyPr/>
          <a:lstStyle/>
          <a:p>
            <a:fld id="{C1DBB2FF-DFC6-49E8-BED2-F712904D3F57}" type="slidenum">
              <a:rPr lang="en-US" smtClean="0"/>
              <a:t>15</a:t>
            </a:fld>
            <a:endParaRPr lang="en-US" dirty="0"/>
          </a:p>
        </p:txBody>
      </p:sp>
    </p:spTree>
    <p:extLst>
      <p:ext uri="{BB962C8B-B14F-4D97-AF65-F5344CB8AC3E}">
        <p14:creationId xmlns:p14="http://schemas.microsoft.com/office/powerpoint/2010/main" val="70750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855A-3602-4B7A-BD4A-B90AA8B1CD39}"/>
              </a:ext>
            </a:extLst>
          </p:cNvPr>
          <p:cNvSpPr>
            <a:spLocks noGrp="1"/>
          </p:cNvSpPr>
          <p:nvPr>
            <p:ph type="title"/>
          </p:nvPr>
        </p:nvSpPr>
        <p:spPr/>
        <p:txBody>
          <a:bodyPr>
            <a:normAutofit/>
          </a:bodyPr>
          <a:lstStyle/>
          <a:p>
            <a:pPr algn="ctr"/>
            <a:r>
              <a:rPr lang="en-US" sz="3600" b="1" dirty="0"/>
              <a:t>Cyanobacteria Management Plan (CMP) Timeline</a:t>
            </a:r>
            <a:br>
              <a:rPr lang="en-US" b="1" dirty="0"/>
            </a:br>
            <a:endParaRPr lang="en-US" b="1" dirty="0"/>
          </a:p>
        </p:txBody>
      </p:sp>
      <p:sp>
        <p:nvSpPr>
          <p:cNvPr id="3" name="Content Placeholder 2">
            <a:extLst>
              <a:ext uri="{FF2B5EF4-FFF2-40B4-BE49-F238E27FC236}">
                <a16:creationId xmlns:a16="http://schemas.microsoft.com/office/drawing/2014/main" id="{811A120B-56BA-45FA-8533-2C74DE9F45EF}"/>
              </a:ext>
            </a:extLst>
          </p:cNvPr>
          <p:cNvSpPr>
            <a:spLocks noGrp="1"/>
          </p:cNvSpPr>
          <p:nvPr>
            <p:ph idx="1"/>
          </p:nvPr>
        </p:nvSpPr>
        <p:spPr>
          <a:xfrm>
            <a:off x="777240" y="1650048"/>
            <a:ext cx="10515600" cy="4351338"/>
          </a:xfrm>
        </p:spPr>
        <p:txBody>
          <a:bodyPr>
            <a:normAutofit/>
          </a:bodyPr>
          <a:lstStyle/>
          <a:p>
            <a:pPr lvl="1"/>
            <a:r>
              <a:rPr lang="en-US" sz="1800" dirty="0"/>
              <a:t>Nov 2023 - Grant request submitted </a:t>
            </a:r>
          </a:p>
          <a:p>
            <a:pPr lvl="1"/>
            <a:r>
              <a:rPr lang="en-US" sz="1800" dirty="0"/>
              <a:t>Jan 2024  -  Grant approved by Ecology – funding not until July 2024</a:t>
            </a:r>
          </a:p>
          <a:p>
            <a:pPr lvl="1"/>
            <a:r>
              <a:rPr lang="en-US" sz="1800" dirty="0"/>
              <a:t>Feb 8, 2024 – RFP submitted for contractor to do plan.</a:t>
            </a:r>
          </a:p>
          <a:p>
            <a:pPr lvl="1"/>
            <a:r>
              <a:rPr lang="en-US" sz="1800" dirty="0"/>
              <a:t>8 Mar 2024 – BoCC approved RFPs Clerk of the Board issued Public Notice</a:t>
            </a:r>
          </a:p>
          <a:p>
            <a:pPr lvl="1"/>
            <a:r>
              <a:rPr lang="en-US" sz="1800" dirty="0"/>
              <a:t>Apr/May 2024 – Bids received and evaluated</a:t>
            </a:r>
          </a:p>
          <a:p>
            <a:pPr lvl="1"/>
            <a:r>
              <a:rPr lang="en-US" sz="1800" dirty="0"/>
              <a:t>May/June 2024 – Contract issued (June 18</a:t>
            </a:r>
            <a:r>
              <a:rPr lang="en-US" sz="1800" baseline="30000" dirty="0"/>
              <a:t>th</a:t>
            </a:r>
            <a:r>
              <a:rPr lang="en-US" sz="1800" dirty="0"/>
              <a:t>)</a:t>
            </a:r>
          </a:p>
          <a:p>
            <a:pPr lvl="1"/>
            <a:r>
              <a:rPr lang="en-US" sz="1800" dirty="0"/>
              <a:t>June/July 2024 – Contractor begins study – EH held virtual kickoff meeting with contractors 12 July</a:t>
            </a:r>
          </a:p>
          <a:p>
            <a:pPr lvl="1"/>
            <a:r>
              <a:rPr lang="en-US" sz="1800" dirty="0"/>
              <a:t>25 July 2024 – Mtg #1 2hr Public Mtg to discuss project objectives &amp; monitoring plan</a:t>
            </a:r>
          </a:p>
          <a:p>
            <a:pPr lvl="1"/>
            <a:r>
              <a:rPr lang="en-US" sz="1800" dirty="0"/>
              <a:t>July 2024 – SC receives 1</a:t>
            </a:r>
            <a:r>
              <a:rPr lang="en-US" sz="1800" baseline="30000" dirty="0"/>
              <a:t>st</a:t>
            </a:r>
            <a:r>
              <a:rPr lang="en-US" sz="1800" dirty="0"/>
              <a:t> Draft of Quality Assurance Project Plan (QAPP) for review (we have 2 </a:t>
            </a:r>
            <a:r>
              <a:rPr lang="en-US" sz="1800" dirty="0" err="1"/>
              <a:t>wks</a:t>
            </a:r>
            <a:r>
              <a:rPr lang="en-US" sz="1800" dirty="0"/>
              <a:t>)</a:t>
            </a:r>
          </a:p>
          <a:p>
            <a:pPr lvl="2"/>
            <a:r>
              <a:rPr lang="en-US" sz="1400" dirty="0"/>
              <a:t>6 Sep 2024 – Rec’d 1</a:t>
            </a:r>
            <a:r>
              <a:rPr lang="en-US" sz="1400" baseline="30000" dirty="0"/>
              <a:t>st</a:t>
            </a:r>
            <a:r>
              <a:rPr lang="en-US" sz="1400" dirty="0"/>
              <a:t> Draft of QAPP for review - Reviewed same day.</a:t>
            </a:r>
          </a:p>
          <a:p>
            <a:pPr lvl="2"/>
            <a:r>
              <a:rPr lang="en-US" sz="1400" dirty="0"/>
              <a:t>9 Oct 2024 – Rec’d Final Draft of QAPP for review – Signature copy going out 11 Oct.</a:t>
            </a:r>
          </a:p>
          <a:p>
            <a:pPr lvl="1"/>
            <a:r>
              <a:rPr lang="en-US" sz="1800" dirty="0"/>
              <a:t>August 2024 – Ecology reviews QAPP – 6 Sep – 8 Oct 24?</a:t>
            </a:r>
          </a:p>
          <a:p>
            <a:pPr lvl="1"/>
            <a:r>
              <a:rPr lang="en-US" sz="1800" dirty="0"/>
              <a:t>Aug/Sep 2024 – Final review of QAPP – 9 Oct 24</a:t>
            </a:r>
          </a:p>
        </p:txBody>
      </p:sp>
      <p:sp>
        <p:nvSpPr>
          <p:cNvPr id="4" name="Slide Number Placeholder 3">
            <a:extLst>
              <a:ext uri="{FF2B5EF4-FFF2-40B4-BE49-F238E27FC236}">
                <a16:creationId xmlns:a16="http://schemas.microsoft.com/office/drawing/2014/main" id="{C96ACB00-054B-49E8-B897-8BC74BF12CA8}"/>
              </a:ext>
            </a:extLst>
          </p:cNvPr>
          <p:cNvSpPr>
            <a:spLocks noGrp="1"/>
          </p:cNvSpPr>
          <p:nvPr>
            <p:ph type="sldNum" sz="quarter" idx="12"/>
          </p:nvPr>
        </p:nvSpPr>
        <p:spPr/>
        <p:txBody>
          <a:bodyPr/>
          <a:lstStyle/>
          <a:p>
            <a:fld id="{C1DBB2FF-DFC6-49E8-BED2-F712904D3F57}" type="slidenum">
              <a:rPr lang="en-US" smtClean="0"/>
              <a:t>16</a:t>
            </a:fld>
            <a:endParaRPr lang="en-US" dirty="0"/>
          </a:p>
        </p:txBody>
      </p:sp>
      <p:sp>
        <p:nvSpPr>
          <p:cNvPr id="5" name="Date Placeholder 4">
            <a:extLst>
              <a:ext uri="{FF2B5EF4-FFF2-40B4-BE49-F238E27FC236}">
                <a16:creationId xmlns:a16="http://schemas.microsoft.com/office/drawing/2014/main" id="{2D4FD1F7-322D-4158-BDE8-9BC661F463DE}"/>
              </a:ext>
            </a:extLst>
          </p:cNvPr>
          <p:cNvSpPr>
            <a:spLocks noGrp="1"/>
          </p:cNvSpPr>
          <p:nvPr>
            <p:ph type="dt" sz="half" idx="10"/>
          </p:nvPr>
        </p:nvSpPr>
        <p:spPr/>
        <p:txBody>
          <a:bodyPr/>
          <a:lstStyle/>
          <a:p>
            <a:fld id="{ECC72372-674A-469A-B418-BF8FDFF914E5}" type="datetime1">
              <a:rPr lang="en-US" smtClean="0"/>
              <a:t>7/17/2025</a:t>
            </a:fld>
            <a:endParaRPr lang="en-US" dirty="0"/>
          </a:p>
        </p:txBody>
      </p:sp>
      <p:sp>
        <p:nvSpPr>
          <p:cNvPr id="10" name="Footer Placeholder 9">
            <a:extLst>
              <a:ext uri="{FF2B5EF4-FFF2-40B4-BE49-F238E27FC236}">
                <a16:creationId xmlns:a16="http://schemas.microsoft.com/office/drawing/2014/main" id="{B44EF969-56DC-73F4-8A36-77172BA0A06E}"/>
              </a:ext>
            </a:extLst>
          </p:cNvPr>
          <p:cNvSpPr>
            <a:spLocks noGrp="1"/>
          </p:cNvSpPr>
          <p:nvPr>
            <p:ph type="ftr" sz="quarter" idx="11"/>
          </p:nvPr>
        </p:nvSpPr>
        <p:spPr/>
        <p:txBody>
          <a:bodyPr/>
          <a:lstStyle/>
          <a:p>
            <a:r>
              <a:rPr lang="en-US"/>
              <a:t>July 17, 2025 LMD Virtual Meeting Slides</a:t>
            </a:r>
            <a:endParaRPr lang="en-US" dirty="0"/>
          </a:p>
        </p:txBody>
      </p:sp>
      <p:grpSp>
        <p:nvGrpSpPr>
          <p:cNvPr id="20" name="Group 19">
            <a:extLst>
              <a:ext uri="{FF2B5EF4-FFF2-40B4-BE49-F238E27FC236}">
                <a16:creationId xmlns:a16="http://schemas.microsoft.com/office/drawing/2014/main" id="{48CF7869-63FD-E21B-DFC8-942304C3F94F}"/>
              </a:ext>
            </a:extLst>
          </p:cNvPr>
          <p:cNvGrpSpPr/>
          <p:nvPr/>
        </p:nvGrpSpPr>
        <p:grpSpPr>
          <a:xfrm>
            <a:off x="2024063" y="5861149"/>
            <a:ext cx="8819274" cy="495201"/>
            <a:chOff x="948693" y="5691961"/>
            <a:chExt cx="8731324" cy="495201"/>
          </a:xfrm>
        </p:grpSpPr>
        <p:sp>
          <p:nvSpPr>
            <p:cNvPr id="13" name="Star: 5 Points 12">
              <a:extLst>
                <a:ext uri="{FF2B5EF4-FFF2-40B4-BE49-F238E27FC236}">
                  <a16:creationId xmlns:a16="http://schemas.microsoft.com/office/drawing/2014/main" id="{7BE51EBA-ED09-9DFC-D98B-E9279A564AB5}"/>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614298AE-B78B-359C-27C5-06AF842BE751}"/>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5" name="Star: 5 Points 14">
              <a:extLst>
                <a:ext uri="{FF2B5EF4-FFF2-40B4-BE49-F238E27FC236}">
                  <a16:creationId xmlns:a16="http://schemas.microsoft.com/office/drawing/2014/main" id="{97B8FD52-D6E2-DEE5-4D66-3678118D8E26}"/>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7" name="TextBox 16">
              <a:extLst>
                <a:ext uri="{FF2B5EF4-FFF2-40B4-BE49-F238E27FC236}">
                  <a16:creationId xmlns:a16="http://schemas.microsoft.com/office/drawing/2014/main" id="{7DB58CA6-CD80-11CF-4A01-A5A761AA01B5}"/>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8" name="TextBox 17">
              <a:extLst>
                <a:ext uri="{FF2B5EF4-FFF2-40B4-BE49-F238E27FC236}">
                  <a16:creationId xmlns:a16="http://schemas.microsoft.com/office/drawing/2014/main" id="{5F179FB5-72F6-E5E2-D7BB-14F64B76D9E5}"/>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9" name="TextBox 18">
              <a:extLst>
                <a:ext uri="{FF2B5EF4-FFF2-40B4-BE49-F238E27FC236}">
                  <a16:creationId xmlns:a16="http://schemas.microsoft.com/office/drawing/2014/main" id="{E984203F-FA1E-D93B-6AA2-DBF7D5E37373}"/>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21" name="Star: 5 Points 20">
            <a:extLst>
              <a:ext uri="{FF2B5EF4-FFF2-40B4-BE49-F238E27FC236}">
                <a16:creationId xmlns:a16="http://schemas.microsoft.com/office/drawing/2014/main" id="{3F2B8AFB-4D8F-9AAD-2311-4F353F223F0D}"/>
              </a:ext>
            </a:extLst>
          </p:cNvPr>
          <p:cNvSpPr/>
          <p:nvPr/>
        </p:nvSpPr>
        <p:spPr>
          <a:xfrm>
            <a:off x="848026" y="1649022"/>
            <a:ext cx="282677" cy="21457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22" name="Star: 5 Points 21">
            <a:extLst>
              <a:ext uri="{FF2B5EF4-FFF2-40B4-BE49-F238E27FC236}">
                <a16:creationId xmlns:a16="http://schemas.microsoft.com/office/drawing/2014/main" id="{60487DEC-7129-369C-C777-A84F84662F92}"/>
              </a:ext>
            </a:extLst>
          </p:cNvPr>
          <p:cNvSpPr/>
          <p:nvPr/>
        </p:nvSpPr>
        <p:spPr>
          <a:xfrm>
            <a:off x="833311" y="1962426"/>
            <a:ext cx="282677" cy="20593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6" name="Star: 5 Points 5">
            <a:extLst>
              <a:ext uri="{FF2B5EF4-FFF2-40B4-BE49-F238E27FC236}">
                <a16:creationId xmlns:a16="http://schemas.microsoft.com/office/drawing/2014/main" id="{334A59D9-D9ED-AC89-BFFC-4BC72618BC82}"/>
              </a:ext>
            </a:extLst>
          </p:cNvPr>
          <p:cNvSpPr/>
          <p:nvPr/>
        </p:nvSpPr>
        <p:spPr>
          <a:xfrm>
            <a:off x="838199" y="2289380"/>
            <a:ext cx="282678" cy="214056"/>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8" name="Star: 5 Points 7">
            <a:extLst>
              <a:ext uri="{FF2B5EF4-FFF2-40B4-BE49-F238E27FC236}">
                <a16:creationId xmlns:a16="http://schemas.microsoft.com/office/drawing/2014/main" id="{F9EE68A5-C52C-DC92-9958-60D732F518D6}"/>
              </a:ext>
            </a:extLst>
          </p:cNvPr>
          <p:cNvSpPr/>
          <p:nvPr/>
        </p:nvSpPr>
        <p:spPr>
          <a:xfrm>
            <a:off x="848025" y="2614539"/>
            <a:ext cx="282678" cy="19635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EC95F01F-6B3A-5454-A51B-A8C084B89D1B}"/>
              </a:ext>
            </a:extLst>
          </p:cNvPr>
          <p:cNvSpPr/>
          <p:nvPr/>
        </p:nvSpPr>
        <p:spPr>
          <a:xfrm>
            <a:off x="858383" y="2893012"/>
            <a:ext cx="282678" cy="19332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1" name="Star: 5 Points 10">
            <a:extLst>
              <a:ext uri="{FF2B5EF4-FFF2-40B4-BE49-F238E27FC236}">
                <a16:creationId xmlns:a16="http://schemas.microsoft.com/office/drawing/2014/main" id="{4AADB8C3-FFF5-D852-85B0-656AD6F6F2C1}"/>
              </a:ext>
            </a:extLst>
          </p:cNvPr>
          <p:cNvSpPr/>
          <p:nvPr/>
        </p:nvSpPr>
        <p:spPr>
          <a:xfrm>
            <a:off x="864255" y="3238150"/>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2" name="Star: 5 Points 11">
            <a:extLst>
              <a:ext uri="{FF2B5EF4-FFF2-40B4-BE49-F238E27FC236}">
                <a16:creationId xmlns:a16="http://schemas.microsoft.com/office/drawing/2014/main" id="{57DEDB6E-2F3F-92A6-76A1-6D1BB6A5BEBC}"/>
              </a:ext>
            </a:extLst>
          </p:cNvPr>
          <p:cNvSpPr/>
          <p:nvPr/>
        </p:nvSpPr>
        <p:spPr>
          <a:xfrm>
            <a:off x="858383" y="3541996"/>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6" name="Star: 5 Points 15">
            <a:extLst>
              <a:ext uri="{FF2B5EF4-FFF2-40B4-BE49-F238E27FC236}">
                <a16:creationId xmlns:a16="http://schemas.microsoft.com/office/drawing/2014/main" id="{0A2376C0-831C-F7C3-34A4-8117F1ABF71D}"/>
              </a:ext>
            </a:extLst>
          </p:cNvPr>
          <p:cNvSpPr/>
          <p:nvPr/>
        </p:nvSpPr>
        <p:spPr>
          <a:xfrm>
            <a:off x="848025" y="3828786"/>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Star: 5 Points 6">
            <a:extLst>
              <a:ext uri="{FF2B5EF4-FFF2-40B4-BE49-F238E27FC236}">
                <a16:creationId xmlns:a16="http://schemas.microsoft.com/office/drawing/2014/main" id="{A757F29C-99C4-57ED-1475-1AB9B1D16087}"/>
              </a:ext>
            </a:extLst>
          </p:cNvPr>
          <p:cNvSpPr/>
          <p:nvPr/>
        </p:nvSpPr>
        <p:spPr>
          <a:xfrm>
            <a:off x="848086" y="4191900"/>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24" name="Star: 5 Points 23">
            <a:extLst>
              <a:ext uri="{FF2B5EF4-FFF2-40B4-BE49-F238E27FC236}">
                <a16:creationId xmlns:a16="http://schemas.microsoft.com/office/drawing/2014/main" id="{0C2A2FCC-C1BA-CBC9-DB1B-4C197DC75C04}"/>
              </a:ext>
            </a:extLst>
          </p:cNvPr>
          <p:cNvSpPr/>
          <p:nvPr/>
        </p:nvSpPr>
        <p:spPr>
          <a:xfrm>
            <a:off x="848544" y="5319479"/>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27" name="Star: 5 Points 26">
            <a:extLst>
              <a:ext uri="{FF2B5EF4-FFF2-40B4-BE49-F238E27FC236}">
                <a16:creationId xmlns:a16="http://schemas.microsoft.com/office/drawing/2014/main" id="{9FA11F24-9606-9098-91E0-399148CE9B40}"/>
              </a:ext>
            </a:extLst>
          </p:cNvPr>
          <p:cNvSpPr/>
          <p:nvPr/>
        </p:nvSpPr>
        <p:spPr>
          <a:xfrm>
            <a:off x="848025" y="4991286"/>
            <a:ext cx="282679" cy="176857"/>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317140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855A-3602-4B7A-BD4A-B90AA8B1CD39}"/>
              </a:ext>
            </a:extLst>
          </p:cNvPr>
          <p:cNvSpPr>
            <a:spLocks noGrp="1"/>
          </p:cNvSpPr>
          <p:nvPr>
            <p:ph type="title"/>
          </p:nvPr>
        </p:nvSpPr>
        <p:spPr/>
        <p:txBody>
          <a:bodyPr>
            <a:normAutofit fontScale="90000"/>
          </a:bodyPr>
          <a:lstStyle/>
          <a:p>
            <a:pPr algn="ctr"/>
            <a:r>
              <a:rPr lang="en-US" sz="3600" b="1" dirty="0"/>
              <a:t>Cyanobacteria Management Plan (CMP) Timeline</a:t>
            </a:r>
            <a:br>
              <a:rPr lang="en-US" sz="3600" b="1" dirty="0"/>
            </a:br>
            <a:r>
              <a:rPr lang="en-US" sz="3600" b="1" dirty="0"/>
              <a:t>(continued)</a:t>
            </a:r>
            <a:br>
              <a:rPr lang="en-US" b="1" dirty="0"/>
            </a:br>
            <a:endParaRPr lang="en-US" b="1" dirty="0"/>
          </a:p>
        </p:txBody>
      </p:sp>
      <p:sp>
        <p:nvSpPr>
          <p:cNvPr id="3" name="Content Placeholder 2">
            <a:extLst>
              <a:ext uri="{FF2B5EF4-FFF2-40B4-BE49-F238E27FC236}">
                <a16:creationId xmlns:a16="http://schemas.microsoft.com/office/drawing/2014/main" id="{811A120B-56BA-45FA-8533-2C74DE9F45EF}"/>
              </a:ext>
            </a:extLst>
          </p:cNvPr>
          <p:cNvSpPr>
            <a:spLocks noGrp="1"/>
          </p:cNvSpPr>
          <p:nvPr>
            <p:ph idx="1"/>
          </p:nvPr>
        </p:nvSpPr>
        <p:spPr>
          <a:xfrm>
            <a:off x="777240" y="1650048"/>
            <a:ext cx="10515600" cy="4351338"/>
          </a:xfrm>
        </p:spPr>
        <p:txBody>
          <a:bodyPr>
            <a:normAutofit/>
          </a:bodyPr>
          <a:lstStyle/>
          <a:p>
            <a:pPr lvl="1"/>
            <a:r>
              <a:rPr lang="en-US" sz="1800" dirty="0"/>
              <a:t>25 Sep 24 – Lake Sediment Sampling (Completed)</a:t>
            </a:r>
          </a:p>
          <a:p>
            <a:pPr lvl="1"/>
            <a:r>
              <a:rPr lang="en-US" sz="1800" dirty="0"/>
              <a:t>Oct 24-Oct 25 – LMD responsibility.  Weekly water level monitoring/reporting (On track)</a:t>
            </a:r>
          </a:p>
          <a:p>
            <a:pPr lvl="1"/>
            <a:r>
              <a:rPr lang="en-US" sz="1800" dirty="0"/>
              <a:t>May 2025 – Mtg #2 1 hr. w/SC to discuss monitoring update (Monday 5 May 2025)</a:t>
            </a:r>
          </a:p>
          <a:p>
            <a:pPr lvl="1"/>
            <a:r>
              <a:rPr lang="en-US" sz="1800" dirty="0">
                <a:solidFill>
                  <a:srgbClr val="FF0000"/>
                </a:solidFill>
              </a:rPr>
              <a:t>Dec 2025 – Mtg #3 2 hrs. w/SC to discuss Phosphorus Budget &amp; Mgmt. Alternatives (Thursday 11 Dec 2025)?</a:t>
            </a:r>
          </a:p>
          <a:p>
            <a:pPr lvl="1"/>
            <a:r>
              <a:rPr lang="en-US" sz="1800" dirty="0"/>
              <a:t>Apr 2026 – Mtg #4 2 hrs. Public Mtg to go review/discuss DRAFT CMP (Thursday 17 April 2026)?</a:t>
            </a:r>
          </a:p>
          <a:p>
            <a:pPr lvl="1"/>
            <a:r>
              <a:rPr lang="en-US" sz="1800" dirty="0"/>
              <a:t>Jun 2026 – MTG #5 2 hrs. w/SC to discuss final CMP. (Thursday 11 June 2026)?</a:t>
            </a:r>
          </a:p>
          <a:p>
            <a:pPr lvl="1"/>
            <a:r>
              <a:rPr lang="en-US" sz="1800" dirty="0"/>
              <a:t>April 2026 – RFP issued for contractor to implement plan</a:t>
            </a:r>
          </a:p>
          <a:p>
            <a:pPr lvl="1"/>
            <a:r>
              <a:rPr lang="en-US" sz="1800" dirty="0"/>
              <a:t>May 2026 – Contractor identified</a:t>
            </a:r>
          </a:p>
          <a:p>
            <a:pPr lvl="1"/>
            <a:r>
              <a:rPr lang="en-US" sz="1800" dirty="0"/>
              <a:t>Jun-Oct 2026 – Plan/contract/treatment executed.</a:t>
            </a:r>
          </a:p>
        </p:txBody>
      </p:sp>
      <p:sp>
        <p:nvSpPr>
          <p:cNvPr id="4" name="Slide Number Placeholder 3">
            <a:extLst>
              <a:ext uri="{FF2B5EF4-FFF2-40B4-BE49-F238E27FC236}">
                <a16:creationId xmlns:a16="http://schemas.microsoft.com/office/drawing/2014/main" id="{C96ACB00-054B-49E8-B897-8BC74BF12CA8}"/>
              </a:ext>
            </a:extLst>
          </p:cNvPr>
          <p:cNvSpPr>
            <a:spLocks noGrp="1"/>
          </p:cNvSpPr>
          <p:nvPr>
            <p:ph type="sldNum" sz="quarter" idx="12"/>
          </p:nvPr>
        </p:nvSpPr>
        <p:spPr/>
        <p:txBody>
          <a:bodyPr/>
          <a:lstStyle/>
          <a:p>
            <a:fld id="{C1DBB2FF-DFC6-49E8-BED2-F712904D3F57}" type="slidenum">
              <a:rPr lang="en-US" smtClean="0"/>
              <a:t>17</a:t>
            </a:fld>
            <a:endParaRPr lang="en-US" dirty="0"/>
          </a:p>
        </p:txBody>
      </p:sp>
      <p:sp>
        <p:nvSpPr>
          <p:cNvPr id="5" name="Date Placeholder 4">
            <a:extLst>
              <a:ext uri="{FF2B5EF4-FFF2-40B4-BE49-F238E27FC236}">
                <a16:creationId xmlns:a16="http://schemas.microsoft.com/office/drawing/2014/main" id="{2D4FD1F7-322D-4158-BDE8-9BC661F463DE}"/>
              </a:ext>
            </a:extLst>
          </p:cNvPr>
          <p:cNvSpPr>
            <a:spLocks noGrp="1"/>
          </p:cNvSpPr>
          <p:nvPr>
            <p:ph type="dt" sz="half" idx="10"/>
          </p:nvPr>
        </p:nvSpPr>
        <p:spPr/>
        <p:txBody>
          <a:bodyPr/>
          <a:lstStyle/>
          <a:p>
            <a:fld id="{3DC92AE9-4429-408D-82A0-02AD5E39A286}" type="datetime1">
              <a:rPr lang="en-US" smtClean="0"/>
              <a:t>7/17/2025</a:t>
            </a:fld>
            <a:endParaRPr lang="en-US" dirty="0"/>
          </a:p>
        </p:txBody>
      </p:sp>
      <p:sp>
        <p:nvSpPr>
          <p:cNvPr id="10" name="Footer Placeholder 9">
            <a:extLst>
              <a:ext uri="{FF2B5EF4-FFF2-40B4-BE49-F238E27FC236}">
                <a16:creationId xmlns:a16="http://schemas.microsoft.com/office/drawing/2014/main" id="{B44EF969-56DC-73F4-8A36-77172BA0A06E}"/>
              </a:ext>
            </a:extLst>
          </p:cNvPr>
          <p:cNvSpPr>
            <a:spLocks noGrp="1"/>
          </p:cNvSpPr>
          <p:nvPr>
            <p:ph type="ftr" sz="quarter" idx="11"/>
          </p:nvPr>
        </p:nvSpPr>
        <p:spPr/>
        <p:txBody>
          <a:bodyPr/>
          <a:lstStyle/>
          <a:p>
            <a:r>
              <a:rPr lang="en-US"/>
              <a:t>July 17, 2025 LMD Virtual Meeting Slides</a:t>
            </a:r>
            <a:endParaRPr lang="en-US" dirty="0"/>
          </a:p>
        </p:txBody>
      </p:sp>
      <p:grpSp>
        <p:nvGrpSpPr>
          <p:cNvPr id="20" name="Group 19">
            <a:extLst>
              <a:ext uri="{FF2B5EF4-FFF2-40B4-BE49-F238E27FC236}">
                <a16:creationId xmlns:a16="http://schemas.microsoft.com/office/drawing/2014/main" id="{48CF7869-63FD-E21B-DFC8-942304C3F94F}"/>
              </a:ext>
            </a:extLst>
          </p:cNvPr>
          <p:cNvGrpSpPr/>
          <p:nvPr/>
        </p:nvGrpSpPr>
        <p:grpSpPr>
          <a:xfrm>
            <a:off x="2024063" y="5861149"/>
            <a:ext cx="8819274" cy="495201"/>
            <a:chOff x="948693" y="5691961"/>
            <a:chExt cx="8731324" cy="495201"/>
          </a:xfrm>
        </p:grpSpPr>
        <p:sp>
          <p:nvSpPr>
            <p:cNvPr id="13" name="Star: 5 Points 12">
              <a:extLst>
                <a:ext uri="{FF2B5EF4-FFF2-40B4-BE49-F238E27FC236}">
                  <a16:creationId xmlns:a16="http://schemas.microsoft.com/office/drawing/2014/main" id="{7BE51EBA-ED09-9DFC-D98B-E9279A564AB5}"/>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614298AE-B78B-359C-27C5-06AF842BE751}"/>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5" name="Star: 5 Points 14">
              <a:extLst>
                <a:ext uri="{FF2B5EF4-FFF2-40B4-BE49-F238E27FC236}">
                  <a16:creationId xmlns:a16="http://schemas.microsoft.com/office/drawing/2014/main" id="{97B8FD52-D6E2-DEE5-4D66-3678118D8E26}"/>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7" name="TextBox 16">
              <a:extLst>
                <a:ext uri="{FF2B5EF4-FFF2-40B4-BE49-F238E27FC236}">
                  <a16:creationId xmlns:a16="http://schemas.microsoft.com/office/drawing/2014/main" id="{7DB58CA6-CD80-11CF-4A01-A5A761AA01B5}"/>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8" name="TextBox 17">
              <a:extLst>
                <a:ext uri="{FF2B5EF4-FFF2-40B4-BE49-F238E27FC236}">
                  <a16:creationId xmlns:a16="http://schemas.microsoft.com/office/drawing/2014/main" id="{5F179FB5-72F6-E5E2-D7BB-14F64B76D9E5}"/>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9" name="TextBox 18">
              <a:extLst>
                <a:ext uri="{FF2B5EF4-FFF2-40B4-BE49-F238E27FC236}">
                  <a16:creationId xmlns:a16="http://schemas.microsoft.com/office/drawing/2014/main" id="{E984203F-FA1E-D93B-6AA2-DBF7D5E37373}"/>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6" name="Star: 5 Points 5">
            <a:extLst>
              <a:ext uri="{FF2B5EF4-FFF2-40B4-BE49-F238E27FC236}">
                <a16:creationId xmlns:a16="http://schemas.microsoft.com/office/drawing/2014/main" id="{C8BF6E71-43C6-CF98-79CA-E84D774B5C51}"/>
              </a:ext>
            </a:extLst>
          </p:cNvPr>
          <p:cNvSpPr/>
          <p:nvPr/>
        </p:nvSpPr>
        <p:spPr>
          <a:xfrm>
            <a:off x="987116" y="1479750"/>
            <a:ext cx="400627" cy="46166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Star: 5 Points 6">
            <a:extLst>
              <a:ext uri="{FF2B5EF4-FFF2-40B4-BE49-F238E27FC236}">
                <a16:creationId xmlns:a16="http://schemas.microsoft.com/office/drawing/2014/main" id="{A92C91C8-004F-2F72-9451-E40D52DA48AC}"/>
              </a:ext>
            </a:extLst>
          </p:cNvPr>
          <p:cNvSpPr/>
          <p:nvPr/>
        </p:nvSpPr>
        <p:spPr>
          <a:xfrm>
            <a:off x="987116" y="1814566"/>
            <a:ext cx="400627" cy="46166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8" name="Star: 5 Points 7">
            <a:extLst>
              <a:ext uri="{FF2B5EF4-FFF2-40B4-BE49-F238E27FC236}">
                <a16:creationId xmlns:a16="http://schemas.microsoft.com/office/drawing/2014/main" id="{343A3726-D0C7-2A3B-5EA5-F8986FA8E2E2}"/>
              </a:ext>
            </a:extLst>
          </p:cNvPr>
          <p:cNvSpPr/>
          <p:nvPr/>
        </p:nvSpPr>
        <p:spPr>
          <a:xfrm>
            <a:off x="987116" y="2169530"/>
            <a:ext cx="400627" cy="461665"/>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274370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document&#10;&#10;Description automatically generated">
            <a:extLst>
              <a:ext uri="{FF2B5EF4-FFF2-40B4-BE49-F238E27FC236}">
                <a16:creationId xmlns:a16="http://schemas.microsoft.com/office/drawing/2014/main" id="{0F55B633-A2DB-D9D3-4D52-12C384EFA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926004" y="-2057177"/>
            <a:ext cx="8684120" cy="11238271"/>
          </a:xfrm>
          <a:prstGeom prst="rect">
            <a:avLst/>
          </a:prstGeom>
          <a:solidFill>
            <a:schemeClr val="bg1"/>
          </a:solidFill>
        </p:spPr>
      </p:pic>
      <p:sp>
        <p:nvSpPr>
          <p:cNvPr id="7" name="Arrow: Right 6">
            <a:extLst>
              <a:ext uri="{FF2B5EF4-FFF2-40B4-BE49-F238E27FC236}">
                <a16:creationId xmlns:a16="http://schemas.microsoft.com/office/drawing/2014/main" id="{60015F45-5710-3A47-10F0-FC9C8DA91DB5}"/>
              </a:ext>
            </a:extLst>
          </p:cNvPr>
          <p:cNvSpPr/>
          <p:nvPr/>
        </p:nvSpPr>
        <p:spPr>
          <a:xfrm>
            <a:off x="7433187" y="1205354"/>
            <a:ext cx="884903" cy="31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D31008BB-2F9A-5F16-30A9-A60CFE3C238E}"/>
              </a:ext>
            </a:extLst>
          </p:cNvPr>
          <p:cNvSpPr/>
          <p:nvPr/>
        </p:nvSpPr>
        <p:spPr>
          <a:xfrm>
            <a:off x="8453283" y="1205354"/>
            <a:ext cx="314633" cy="31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96091D0-3ED7-7A46-C6B4-AC582110F5A2}"/>
              </a:ext>
            </a:extLst>
          </p:cNvPr>
          <p:cNvSpPr/>
          <p:nvPr/>
        </p:nvSpPr>
        <p:spPr>
          <a:xfrm>
            <a:off x="8903109" y="1205354"/>
            <a:ext cx="314633" cy="3146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B748F961-1CF8-354C-D76F-173E689750EE}"/>
              </a:ext>
            </a:extLst>
          </p:cNvPr>
          <p:cNvSpPr>
            <a:spLocks noGrp="1"/>
          </p:cNvSpPr>
          <p:nvPr>
            <p:ph type="dt" sz="half" idx="10"/>
          </p:nvPr>
        </p:nvSpPr>
        <p:spPr/>
        <p:txBody>
          <a:bodyPr/>
          <a:lstStyle/>
          <a:p>
            <a:fld id="{89EA807F-B014-43B0-BAB7-A41DEC53DE73}" type="datetime1">
              <a:rPr lang="en-US" smtClean="0"/>
              <a:t>7/17/2025</a:t>
            </a:fld>
            <a:endParaRPr lang="en-US" dirty="0"/>
          </a:p>
        </p:txBody>
      </p:sp>
      <p:sp>
        <p:nvSpPr>
          <p:cNvPr id="3" name="Footer Placeholder 2">
            <a:extLst>
              <a:ext uri="{FF2B5EF4-FFF2-40B4-BE49-F238E27FC236}">
                <a16:creationId xmlns:a16="http://schemas.microsoft.com/office/drawing/2014/main" id="{3597B80B-0248-A4CC-9E80-7AA53A4D268D}"/>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C19A7587-2B83-BB77-46EC-174DFA045631}"/>
              </a:ext>
            </a:extLst>
          </p:cNvPr>
          <p:cNvSpPr>
            <a:spLocks noGrp="1"/>
          </p:cNvSpPr>
          <p:nvPr>
            <p:ph type="sldNum" sz="quarter" idx="12"/>
          </p:nvPr>
        </p:nvSpPr>
        <p:spPr/>
        <p:txBody>
          <a:bodyPr/>
          <a:lstStyle/>
          <a:p>
            <a:fld id="{C1DBB2FF-DFC6-49E8-BED2-F712904D3F57}" type="slidenum">
              <a:rPr lang="en-US" smtClean="0"/>
              <a:t>18</a:t>
            </a:fld>
            <a:endParaRPr lang="en-US" dirty="0"/>
          </a:p>
        </p:txBody>
      </p:sp>
      <p:sp>
        <p:nvSpPr>
          <p:cNvPr id="5" name="TextBox 4">
            <a:extLst>
              <a:ext uri="{FF2B5EF4-FFF2-40B4-BE49-F238E27FC236}">
                <a16:creationId xmlns:a16="http://schemas.microsoft.com/office/drawing/2014/main" id="{C25744A5-27FE-4A40-E57A-FB6FA1976305}"/>
              </a:ext>
            </a:extLst>
          </p:cNvPr>
          <p:cNvSpPr txBox="1"/>
          <p:nvPr/>
        </p:nvSpPr>
        <p:spPr>
          <a:xfrm>
            <a:off x="4038600" y="4100716"/>
            <a:ext cx="5880584" cy="923330"/>
          </a:xfrm>
          <a:prstGeom prst="rect">
            <a:avLst/>
          </a:prstGeom>
          <a:noFill/>
        </p:spPr>
        <p:txBody>
          <a:bodyPr wrap="none" rtlCol="0">
            <a:spAutoFit/>
          </a:bodyPr>
          <a:lstStyle/>
          <a:p>
            <a:r>
              <a:rPr lang="en-US" dirty="0"/>
              <a:t>Dates for testing stream/discharge monitoring moved</a:t>
            </a:r>
          </a:p>
          <a:p>
            <a:r>
              <a:rPr lang="en-US" dirty="0"/>
              <a:t>to the right (25 Feb, 8 Apr) timeframe due to very low rainfall</a:t>
            </a:r>
          </a:p>
          <a:p>
            <a:r>
              <a:rPr lang="en-US" dirty="0"/>
              <a:t>between November 2024 and February 2025)</a:t>
            </a:r>
          </a:p>
        </p:txBody>
      </p:sp>
      <p:cxnSp>
        <p:nvCxnSpPr>
          <p:cNvPr id="13" name="Straight Arrow Connector 12">
            <a:extLst>
              <a:ext uri="{FF2B5EF4-FFF2-40B4-BE49-F238E27FC236}">
                <a16:creationId xmlns:a16="http://schemas.microsoft.com/office/drawing/2014/main" id="{19BF03CB-503B-4EE9-A235-A5A28EFC9791}"/>
              </a:ext>
            </a:extLst>
          </p:cNvPr>
          <p:cNvCxnSpPr>
            <a:cxnSpLocks/>
          </p:cNvCxnSpPr>
          <p:nvPr/>
        </p:nvCxnSpPr>
        <p:spPr>
          <a:xfrm flipV="1">
            <a:off x="6508955" y="1435510"/>
            <a:ext cx="540774" cy="26296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CC7F4C44-E669-FC7B-59C5-4F79E6AD0B91}"/>
              </a:ext>
            </a:extLst>
          </p:cNvPr>
          <p:cNvSpPr txBox="1"/>
          <p:nvPr/>
        </p:nvSpPr>
        <p:spPr>
          <a:xfrm>
            <a:off x="4038600" y="5228533"/>
            <a:ext cx="7080785" cy="1200329"/>
          </a:xfrm>
          <a:prstGeom prst="rect">
            <a:avLst/>
          </a:prstGeom>
          <a:noFill/>
        </p:spPr>
        <p:txBody>
          <a:bodyPr wrap="none" rtlCol="0">
            <a:spAutoFit/>
          </a:bodyPr>
          <a:lstStyle/>
          <a:p>
            <a:r>
              <a:rPr lang="en-US" dirty="0"/>
              <a:t>Stream flow testing pushed to the right many times due to lack of rainfall.</a:t>
            </a:r>
          </a:p>
          <a:p>
            <a:r>
              <a:rPr lang="en-US" dirty="0"/>
              <a:t>First test conducted – 25 February 2025</a:t>
            </a:r>
          </a:p>
          <a:p>
            <a:r>
              <a:rPr lang="en-US" dirty="0"/>
              <a:t>Second test conducted – 8 April 2025</a:t>
            </a:r>
          </a:p>
          <a:p>
            <a:r>
              <a:rPr lang="en-US" dirty="0">
                <a:solidFill>
                  <a:srgbClr val="FF0000"/>
                </a:solidFill>
              </a:rPr>
              <a:t>Two more test needed – looking at Nov/Dec 2025</a:t>
            </a:r>
          </a:p>
        </p:txBody>
      </p:sp>
    </p:spTree>
    <p:extLst>
      <p:ext uri="{BB962C8B-B14F-4D97-AF65-F5344CB8AC3E}">
        <p14:creationId xmlns:p14="http://schemas.microsoft.com/office/powerpoint/2010/main" val="2021987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9288-2705-1324-61E6-C8A374E06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9821F-66DE-3545-C633-060E8D109271}"/>
              </a:ext>
            </a:extLst>
          </p:cNvPr>
          <p:cNvSpPr>
            <a:spLocks noGrp="1"/>
          </p:cNvSpPr>
          <p:nvPr>
            <p:ph type="title"/>
          </p:nvPr>
        </p:nvSpPr>
        <p:spPr/>
        <p:txBody>
          <a:bodyPr/>
          <a:lstStyle/>
          <a:p>
            <a:pPr algn="ctr"/>
            <a:r>
              <a:rPr lang="en-US" b="1" dirty="0"/>
              <a:t>2025 LMD Invasive/Nuisance Aquatic Weed Treatment Plan</a:t>
            </a:r>
          </a:p>
        </p:txBody>
      </p:sp>
      <p:sp>
        <p:nvSpPr>
          <p:cNvPr id="3" name="Content Placeholder 2">
            <a:extLst>
              <a:ext uri="{FF2B5EF4-FFF2-40B4-BE49-F238E27FC236}">
                <a16:creationId xmlns:a16="http://schemas.microsoft.com/office/drawing/2014/main" id="{DC1775C2-6824-F596-BA9B-039EBD7F98FE}"/>
              </a:ext>
            </a:extLst>
          </p:cNvPr>
          <p:cNvSpPr>
            <a:spLocks noGrp="1"/>
          </p:cNvSpPr>
          <p:nvPr>
            <p:ph idx="1"/>
          </p:nvPr>
        </p:nvSpPr>
        <p:spPr>
          <a:xfrm>
            <a:off x="777240" y="1650048"/>
            <a:ext cx="10515600" cy="4351338"/>
          </a:xfrm>
        </p:spPr>
        <p:txBody>
          <a:bodyPr>
            <a:normAutofit lnSpcReduction="10000"/>
          </a:bodyPr>
          <a:lstStyle/>
          <a:p>
            <a:pPr lvl="1"/>
            <a:r>
              <a:rPr lang="en-US" sz="1800" dirty="0"/>
              <a:t>Nov 2023 – LMD budget $70,000 for 2025 for Invasive/Nuisance Aquatic Weed Control.</a:t>
            </a:r>
          </a:p>
          <a:p>
            <a:pPr lvl="1"/>
            <a:r>
              <a:rPr lang="en-US" sz="1800" dirty="0"/>
              <a:t>20 August 2024 – Survey Committee &amp; ARS conduct end of year survey to assess type of weeds and density.</a:t>
            </a:r>
          </a:p>
          <a:p>
            <a:pPr lvl="1"/>
            <a:r>
              <a:rPr lang="en-US" sz="1800" dirty="0"/>
              <a:t>October 2024 – Virtual meeting with contractor to discuss 2025 treatment plan – Contractor contacted 3 Oct 24 – awaiting meeting date/time. Met with contractor 21 Nov 2024.</a:t>
            </a:r>
          </a:p>
          <a:p>
            <a:pPr lvl="1"/>
            <a:r>
              <a:rPr lang="en-US" sz="1800" dirty="0"/>
              <a:t>Prior to Feb 2025 - Contractor to provide cost/application recommendations for Spring 2025 treatment of Curly Pondweed. Increase treatment area to southern end of lake – total area to be treated = ~56 acres. 22 Feb 25 – Cost est. = $57,000 includes additional 30 acres.</a:t>
            </a:r>
          </a:p>
          <a:p>
            <a:pPr lvl="1"/>
            <a:r>
              <a:rPr lang="en-US" sz="1800" dirty="0"/>
              <a:t>20 March 2025 – LMD Mtg SC changed treatment area which required new quote from contractor.</a:t>
            </a:r>
          </a:p>
          <a:p>
            <a:pPr lvl="1"/>
            <a:r>
              <a:rPr lang="en-US" sz="1800" dirty="0"/>
              <a:t>17 April 2025 – LMD Special Session to discuss/approve new treatment plan.</a:t>
            </a:r>
          </a:p>
          <a:p>
            <a:pPr lvl="1"/>
            <a:r>
              <a:rPr lang="en-US" sz="1800" dirty="0"/>
              <a:t>May - APAM Notice mailed to lake front residents 10 days prior to any treatment. Suggested by contractor at 21 Nov 24 meeting. APAM Notice Cost est. $275. Mailed 16 April 2025.</a:t>
            </a:r>
          </a:p>
          <a:p>
            <a:pPr lvl="1"/>
            <a:r>
              <a:rPr lang="en-US" sz="1800" dirty="0"/>
              <a:t>20 April – 20 August - Survey Committee – monthly lake surveys. </a:t>
            </a:r>
          </a:p>
          <a:p>
            <a:pPr lvl="1"/>
            <a:r>
              <a:rPr lang="en-US" sz="1800" dirty="0"/>
              <a:t>15 May – 15 Jun – Treatment of invasive/nuisance aquatic weeds using Sonar One.  Recommended by contractor. Based on SC change 20 March contractor recommended Sonar One. First Treatment 6 May, </a:t>
            </a:r>
            <a:r>
              <a:rPr lang="en-US" sz="1800" dirty="0">
                <a:solidFill>
                  <a:srgbClr val="FF0000"/>
                </a:solidFill>
              </a:rPr>
              <a:t>Second Treatment 4 June, Third Treatment 30 June.</a:t>
            </a:r>
          </a:p>
        </p:txBody>
      </p:sp>
      <p:sp>
        <p:nvSpPr>
          <p:cNvPr id="4" name="Slide Number Placeholder 3">
            <a:extLst>
              <a:ext uri="{FF2B5EF4-FFF2-40B4-BE49-F238E27FC236}">
                <a16:creationId xmlns:a16="http://schemas.microsoft.com/office/drawing/2014/main" id="{2281FE28-0C36-8326-F22C-4124F7D0E62D}"/>
              </a:ext>
            </a:extLst>
          </p:cNvPr>
          <p:cNvSpPr>
            <a:spLocks noGrp="1"/>
          </p:cNvSpPr>
          <p:nvPr>
            <p:ph type="sldNum" sz="quarter" idx="12"/>
          </p:nvPr>
        </p:nvSpPr>
        <p:spPr/>
        <p:txBody>
          <a:bodyPr/>
          <a:lstStyle/>
          <a:p>
            <a:fld id="{C1DBB2FF-DFC6-49E8-BED2-F712904D3F57}" type="slidenum">
              <a:rPr lang="en-US" smtClean="0"/>
              <a:t>19</a:t>
            </a:fld>
            <a:endParaRPr lang="en-US" dirty="0"/>
          </a:p>
        </p:txBody>
      </p:sp>
      <p:sp>
        <p:nvSpPr>
          <p:cNvPr id="5" name="Date Placeholder 4">
            <a:extLst>
              <a:ext uri="{FF2B5EF4-FFF2-40B4-BE49-F238E27FC236}">
                <a16:creationId xmlns:a16="http://schemas.microsoft.com/office/drawing/2014/main" id="{0EA04205-584E-6624-7796-F8F9DDFEBCE1}"/>
              </a:ext>
            </a:extLst>
          </p:cNvPr>
          <p:cNvSpPr>
            <a:spLocks noGrp="1"/>
          </p:cNvSpPr>
          <p:nvPr>
            <p:ph type="dt" sz="half" idx="10"/>
          </p:nvPr>
        </p:nvSpPr>
        <p:spPr/>
        <p:txBody>
          <a:bodyPr/>
          <a:lstStyle/>
          <a:p>
            <a:fld id="{75696551-B2EA-413A-B07A-E74ADC2EC349}" type="datetime1">
              <a:rPr lang="en-US" smtClean="0"/>
              <a:t>7/17/2025</a:t>
            </a:fld>
            <a:endParaRPr lang="en-US" dirty="0"/>
          </a:p>
        </p:txBody>
      </p:sp>
      <p:sp>
        <p:nvSpPr>
          <p:cNvPr id="10" name="Footer Placeholder 9">
            <a:extLst>
              <a:ext uri="{FF2B5EF4-FFF2-40B4-BE49-F238E27FC236}">
                <a16:creationId xmlns:a16="http://schemas.microsoft.com/office/drawing/2014/main" id="{856A5F84-3F5E-EFF1-00E1-AB7A0F1DE954}"/>
              </a:ext>
            </a:extLst>
          </p:cNvPr>
          <p:cNvSpPr>
            <a:spLocks noGrp="1"/>
          </p:cNvSpPr>
          <p:nvPr>
            <p:ph type="ftr" sz="quarter" idx="11"/>
          </p:nvPr>
        </p:nvSpPr>
        <p:spPr/>
        <p:txBody>
          <a:bodyPr/>
          <a:lstStyle/>
          <a:p>
            <a:r>
              <a:rPr lang="en-US"/>
              <a:t>July 17, 2025 LMD Virtual Meeting Slides</a:t>
            </a:r>
            <a:endParaRPr lang="en-US" dirty="0"/>
          </a:p>
        </p:txBody>
      </p:sp>
      <p:grpSp>
        <p:nvGrpSpPr>
          <p:cNvPr id="20" name="Group 19">
            <a:extLst>
              <a:ext uri="{FF2B5EF4-FFF2-40B4-BE49-F238E27FC236}">
                <a16:creationId xmlns:a16="http://schemas.microsoft.com/office/drawing/2014/main" id="{B9188A94-A9F6-BDFE-9EB3-6A5DE119DBD8}"/>
              </a:ext>
            </a:extLst>
          </p:cNvPr>
          <p:cNvGrpSpPr/>
          <p:nvPr/>
        </p:nvGrpSpPr>
        <p:grpSpPr>
          <a:xfrm>
            <a:off x="2024063" y="5861149"/>
            <a:ext cx="8819274" cy="495201"/>
            <a:chOff x="948693" y="5691961"/>
            <a:chExt cx="8731324" cy="495201"/>
          </a:xfrm>
        </p:grpSpPr>
        <p:sp>
          <p:nvSpPr>
            <p:cNvPr id="13" name="Star: 5 Points 12">
              <a:extLst>
                <a:ext uri="{FF2B5EF4-FFF2-40B4-BE49-F238E27FC236}">
                  <a16:creationId xmlns:a16="http://schemas.microsoft.com/office/drawing/2014/main" id="{7C7D133B-E7C7-8141-A325-2BD20B62F1D9}"/>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A12BB426-BE01-09F4-C2E8-78CBFD0379FF}"/>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5" name="Star: 5 Points 14">
              <a:extLst>
                <a:ext uri="{FF2B5EF4-FFF2-40B4-BE49-F238E27FC236}">
                  <a16:creationId xmlns:a16="http://schemas.microsoft.com/office/drawing/2014/main" id="{3713C4E5-ECC2-B44B-FD37-77D93A8A77B3}"/>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7" name="TextBox 16">
              <a:extLst>
                <a:ext uri="{FF2B5EF4-FFF2-40B4-BE49-F238E27FC236}">
                  <a16:creationId xmlns:a16="http://schemas.microsoft.com/office/drawing/2014/main" id="{32E024B7-4209-1CEA-C141-B1CE0D4E065D}"/>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8" name="TextBox 17">
              <a:extLst>
                <a:ext uri="{FF2B5EF4-FFF2-40B4-BE49-F238E27FC236}">
                  <a16:creationId xmlns:a16="http://schemas.microsoft.com/office/drawing/2014/main" id="{2332B64A-9576-D3D9-B8E7-9C51C865B521}"/>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9" name="TextBox 18">
              <a:extLst>
                <a:ext uri="{FF2B5EF4-FFF2-40B4-BE49-F238E27FC236}">
                  <a16:creationId xmlns:a16="http://schemas.microsoft.com/office/drawing/2014/main" id="{4C324A8A-45B8-B859-992D-A32E9C40886D}"/>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21" name="Star: 5 Points 20">
            <a:extLst>
              <a:ext uri="{FF2B5EF4-FFF2-40B4-BE49-F238E27FC236}">
                <a16:creationId xmlns:a16="http://schemas.microsoft.com/office/drawing/2014/main" id="{F5390A44-E138-AB45-1AF1-997C8C4E5EF7}"/>
              </a:ext>
            </a:extLst>
          </p:cNvPr>
          <p:cNvSpPr/>
          <p:nvPr/>
        </p:nvSpPr>
        <p:spPr>
          <a:xfrm>
            <a:off x="854645" y="1521961"/>
            <a:ext cx="410815" cy="367563"/>
          </a:xfrm>
          <a:prstGeom prst="star5">
            <a:avLst>
              <a:gd name="adj" fmla="val 23937"/>
              <a:gd name="hf" fmla="val 105146"/>
              <a:gd name="vf" fmla="val 11055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22" name="Star: 5 Points 21">
            <a:extLst>
              <a:ext uri="{FF2B5EF4-FFF2-40B4-BE49-F238E27FC236}">
                <a16:creationId xmlns:a16="http://schemas.microsoft.com/office/drawing/2014/main" id="{162D091C-DB79-53F4-4E35-3ED190DD4F70}"/>
              </a:ext>
            </a:extLst>
          </p:cNvPr>
          <p:cNvSpPr/>
          <p:nvPr/>
        </p:nvSpPr>
        <p:spPr>
          <a:xfrm>
            <a:off x="854645" y="1889524"/>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6" name="Star: 5 Points 5">
            <a:extLst>
              <a:ext uri="{FF2B5EF4-FFF2-40B4-BE49-F238E27FC236}">
                <a16:creationId xmlns:a16="http://schemas.microsoft.com/office/drawing/2014/main" id="{C279F8E5-602C-7C9B-5664-4B1678A80A49}"/>
              </a:ext>
            </a:extLst>
          </p:cNvPr>
          <p:cNvSpPr/>
          <p:nvPr/>
        </p:nvSpPr>
        <p:spPr>
          <a:xfrm>
            <a:off x="869340" y="2400229"/>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Star: 5 Points 6">
            <a:extLst>
              <a:ext uri="{FF2B5EF4-FFF2-40B4-BE49-F238E27FC236}">
                <a16:creationId xmlns:a16="http://schemas.microsoft.com/office/drawing/2014/main" id="{5B067553-CC98-BCDB-4A17-8974C60CD88B}"/>
              </a:ext>
            </a:extLst>
          </p:cNvPr>
          <p:cNvSpPr/>
          <p:nvPr/>
        </p:nvSpPr>
        <p:spPr>
          <a:xfrm>
            <a:off x="920468" y="2975611"/>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8" name="Star: 5 Points 7">
            <a:extLst>
              <a:ext uri="{FF2B5EF4-FFF2-40B4-BE49-F238E27FC236}">
                <a16:creationId xmlns:a16="http://schemas.microsoft.com/office/drawing/2014/main" id="{D673BB2A-CBE5-624E-8F3F-20C30FBEBB97}"/>
              </a:ext>
            </a:extLst>
          </p:cNvPr>
          <p:cNvSpPr/>
          <p:nvPr/>
        </p:nvSpPr>
        <p:spPr>
          <a:xfrm>
            <a:off x="920468" y="3754146"/>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C0550C5E-42A9-1D01-A61B-1C7254EC91BC}"/>
              </a:ext>
            </a:extLst>
          </p:cNvPr>
          <p:cNvSpPr/>
          <p:nvPr/>
        </p:nvSpPr>
        <p:spPr>
          <a:xfrm>
            <a:off x="924840" y="4099231"/>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1" name="Star: 5 Points 10">
            <a:extLst>
              <a:ext uri="{FF2B5EF4-FFF2-40B4-BE49-F238E27FC236}">
                <a16:creationId xmlns:a16="http://schemas.microsoft.com/office/drawing/2014/main" id="{7FFD6A49-BEF4-C6C5-2484-91B5ABB02FB2}"/>
              </a:ext>
            </a:extLst>
          </p:cNvPr>
          <p:cNvSpPr/>
          <p:nvPr/>
        </p:nvSpPr>
        <p:spPr>
          <a:xfrm>
            <a:off x="929212" y="4418627"/>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2" name="Star: 5 Points 11">
            <a:extLst>
              <a:ext uri="{FF2B5EF4-FFF2-40B4-BE49-F238E27FC236}">
                <a16:creationId xmlns:a16="http://schemas.microsoft.com/office/drawing/2014/main" id="{2C92B72E-BB76-4301-0E97-DBAF6CABABFC}"/>
              </a:ext>
            </a:extLst>
          </p:cNvPr>
          <p:cNvSpPr/>
          <p:nvPr/>
        </p:nvSpPr>
        <p:spPr>
          <a:xfrm>
            <a:off x="929212" y="4953421"/>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6" name="Star: 5 Points 15">
            <a:extLst>
              <a:ext uri="{FF2B5EF4-FFF2-40B4-BE49-F238E27FC236}">
                <a16:creationId xmlns:a16="http://schemas.microsoft.com/office/drawing/2014/main" id="{1C5A82F4-B0C7-A0EE-FF26-94741F9B0680}"/>
              </a:ext>
            </a:extLst>
          </p:cNvPr>
          <p:cNvSpPr/>
          <p:nvPr/>
        </p:nvSpPr>
        <p:spPr>
          <a:xfrm>
            <a:off x="955252" y="5350938"/>
            <a:ext cx="427260" cy="382618"/>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136179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D56B-A919-40FC-A0D4-1964D79BC209}"/>
              </a:ext>
            </a:extLst>
          </p:cNvPr>
          <p:cNvSpPr>
            <a:spLocks noGrp="1"/>
          </p:cNvSpPr>
          <p:nvPr>
            <p:ph type="title"/>
          </p:nvPr>
        </p:nvSpPr>
        <p:spPr>
          <a:xfrm>
            <a:off x="421177" y="365125"/>
            <a:ext cx="11205557" cy="1325563"/>
          </a:xfrm>
        </p:spPr>
        <p:txBody>
          <a:bodyPr/>
          <a:lstStyle/>
          <a:p>
            <a:pPr algn="ctr"/>
            <a:r>
              <a:rPr lang="en-US" b="1" dirty="0"/>
              <a:t>AGENDA for 17 July 2025 LMD Meeting</a:t>
            </a:r>
          </a:p>
        </p:txBody>
      </p:sp>
      <p:sp>
        <p:nvSpPr>
          <p:cNvPr id="3" name="Content Placeholder 2">
            <a:extLst>
              <a:ext uri="{FF2B5EF4-FFF2-40B4-BE49-F238E27FC236}">
                <a16:creationId xmlns:a16="http://schemas.microsoft.com/office/drawing/2014/main" id="{07AFEA0E-1C86-4E3A-978D-4D31F9CCBF69}"/>
              </a:ext>
            </a:extLst>
          </p:cNvPr>
          <p:cNvSpPr>
            <a:spLocks noGrp="1"/>
          </p:cNvSpPr>
          <p:nvPr>
            <p:ph idx="1"/>
          </p:nvPr>
        </p:nvSpPr>
        <p:spPr>
          <a:xfrm>
            <a:off x="838200" y="1289957"/>
            <a:ext cx="10515600" cy="4887006"/>
          </a:xfrm>
        </p:spPr>
        <p:txBody>
          <a:bodyPr numCol="2">
            <a:normAutofit fontScale="47500" lnSpcReduction="20000"/>
          </a:bodyPr>
          <a:lstStyle/>
          <a:p>
            <a:pPr>
              <a:lnSpc>
                <a:spcPct val="120000"/>
              </a:lnSpc>
            </a:pPr>
            <a:r>
              <a:rPr lang="en-US" b="1" dirty="0"/>
              <a:t>Call to Order</a:t>
            </a:r>
          </a:p>
          <a:p>
            <a:pPr lvl="1">
              <a:lnSpc>
                <a:spcPct val="120000"/>
              </a:lnSpc>
            </a:pPr>
            <a:r>
              <a:rPr lang="en-US" dirty="0"/>
              <a:t>Introductions</a:t>
            </a:r>
          </a:p>
          <a:p>
            <a:pPr lvl="1">
              <a:lnSpc>
                <a:spcPct val="120000"/>
              </a:lnSpc>
            </a:pPr>
            <a:r>
              <a:rPr lang="en-US" dirty="0"/>
              <a:t>Approval of Agenda</a:t>
            </a:r>
          </a:p>
          <a:p>
            <a:pPr>
              <a:lnSpc>
                <a:spcPct val="120000"/>
              </a:lnSpc>
            </a:pPr>
            <a:r>
              <a:rPr lang="en-US" dirty="0"/>
              <a:t>Approval </a:t>
            </a:r>
            <a:r>
              <a:rPr lang="en-US"/>
              <a:t>of 15 </a:t>
            </a:r>
            <a:r>
              <a:rPr lang="en-US" dirty="0"/>
              <a:t>May 2025 Meeting Minutes</a:t>
            </a:r>
          </a:p>
          <a:p>
            <a:pPr>
              <a:lnSpc>
                <a:spcPct val="120000"/>
              </a:lnSpc>
            </a:pPr>
            <a:r>
              <a:rPr lang="en-US" b="1" dirty="0"/>
              <a:t>Public Communications</a:t>
            </a:r>
          </a:p>
          <a:p>
            <a:pPr>
              <a:lnSpc>
                <a:spcPct val="120000"/>
              </a:lnSpc>
            </a:pPr>
            <a:r>
              <a:rPr lang="en-US" b="1" dirty="0"/>
              <a:t>Recuring/Continued Business:</a:t>
            </a:r>
          </a:p>
          <a:p>
            <a:pPr lvl="1">
              <a:lnSpc>
                <a:spcPct val="120000"/>
              </a:lnSpc>
            </a:pPr>
            <a:r>
              <a:rPr lang="en-US" dirty="0"/>
              <a:t>Current/Proposed Budget – Janice</a:t>
            </a:r>
          </a:p>
          <a:p>
            <a:pPr lvl="1">
              <a:lnSpc>
                <a:spcPct val="120000"/>
              </a:lnSpc>
            </a:pPr>
            <a:r>
              <a:rPr lang="en-US" dirty="0"/>
              <a:t>Current/Proposed Work Orders/Purchases/Invoices</a:t>
            </a:r>
          </a:p>
          <a:p>
            <a:pPr>
              <a:lnSpc>
                <a:spcPct val="120000"/>
              </a:lnSpc>
            </a:pPr>
            <a:r>
              <a:rPr lang="en-US" b="1" dirty="0"/>
              <a:t>Old Business:</a:t>
            </a:r>
          </a:p>
          <a:p>
            <a:pPr>
              <a:lnSpc>
                <a:spcPct val="120000"/>
              </a:lnSpc>
            </a:pPr>
            <a:r>
              <a:rPr lang="en-US" dirty="0"/>
              <a:t>Lake Water Level &amp; Floating Island Issue update – Frank</a:t>
            </a:r>
          </a:p>
          <a:p>
            <a:pPr>
              <a:lnSpc>
                <a:spcPct val="120000"/>
              </a:lnSpc>
            </a:pPr>
            <a:r>
              <a:rPr lang="en-US" dirty="0"/>
              <a:t>Senate Bill S-3518.1 update – Barry</a:t>
            </a:r>
          </a:p>
          <a:p>
            <a:pPr>
              <a:lnSpc>
                <a:spcPct val="120000"/>
              </a:lnSpc>
            </a:pPr>
            <a:r>
              <a:rPr lang="en-US" dirty="0"/>
              <a:t>Cyanobacteria Mgmt. Plan (CMP) update – Barry</a:t>
            </a:r>
          </a:p>
          <a:p>
            <a:pPr>
              <a:lnSpc>
                <a:spcPct val="120000"/>
              </a:lnSpc>
            </a:pPr>
            <a:r>
              <a:rPr lang="en-US" dirty="0"/>
              <a:t>2025 LMD Invasive/Nuisance Aquatic Weed/FWL/YFI Treatment Plan update – Barry</a:t>
            </a:r>
          </a:p>
          <a:p>
            <a:pPr>
              <a:lnSpc>
                <a:spcPct val="120000"/>
              </a:lnSpc>
            </a:pPr>
            <a:r>
              <a:rPr lang="en-US" dirty="0"/>
              <a:t>2025 Yellow Flag Iris Treatment Plan update – Barry</a:t>
            </a:r>
          </a:p>
          <a:p>
            <a:pPr>
              <a:lnSpc>
                <a:spcPct val="120000"/>
              </a:lnSpc>
            </a:pPr>
            <a:r>
              <a:rPr lang="en-US" dirty="0"/>
              <a:t>2025 Fragrant Water Lily Treatment Plan update/Recommendation - Barry</a:t>
            </a:r>
          </a:p>
          <a:p>
            <a:pPr>
              <a:lnSpc>
                <a:spcPct val="120000"/>
              </a:lnSpc>
            </a:pPr>
            <a:r>
              <a:rPr lang="en-US" dirty="0"/>
              <a:t>LMD Renewal 2027 Subcommittee Update – Barry/Janice</a:t>
            </a:r>
          </a:p>
          <a:p>
            <a:pPr lvl="1">
              <a:lnSpc>
                <a:spcPct val="120000"/>
              </a:lnSpc>
            </a:pPr>
            <a:r>
              <a:rPr lang="en-US" dirty="0"/>
              <a:t>Response from letters mailed 16 May</a:t>
            </a:r>
          </a:p>
          <a:p>
            <a:pPr lvl="1">
              <a:lnSpc>
                <a:spcPct val="120000"/>
              </a:lnSpc>
            </a:pPr>
            <a:r>
              <a:rPr lang="en-US" dirty="0"/>
              <a:t>Petition Response</a:t>
            </a:r>
          </a:p>
          <a:p>
            <a:pPr>
              <a:lnSpc>
                <a:spcPct val="120000"/>
              </a:lnSpc>
            </a:pPr>
            <a:r>
              <a:rPr lang="en-US" dirty="0"/>
              <a:t>Action Item Status Update – Barry</a:t>
            </a:r>
          </a:p>
          <a:p>
            <a:pPr>
              <a:lnSpc>
                <a:spcPct val="120000"/>
              </a:lnSpc>
            </a:pPr>
            <a:r>
              <a:rPr lang="en-US" dirty="0"/>
              <a:t>2025 LMD/CMP/Survey dates</a:t>
            </a:r>
          </a:p>
          <a:p>
            <a:pPr>
              <a:lnSpc>
                <a:spcPct val="120000"/>
              </a:lnSpc>
            </a:pPr>
            <a:r>
              <a:rPr lang="en-US" dirty="0"/>
              <a:t>Second review/Discussion/Approval of 2026-2027 Budget &amp; Work Plan – Janice/Barry</a:t>
            </a:r>
          </a:p>
          <a:p>
            <a:pPr>
              <a:lnSpc>
                <a:spcPct val="120000"/>
              </a:lnSpc>
            </a:pPr>
            <a:r>
              <a:rPr lang="en-US" dirty="0"/>
              <a:t>Installation of “SHALLOW WATER SIGNS” update - Barry</a:t>
            </a:r>
          </a:p>
          <a:p>
            <a:pPr>
              <a:lnSpc>
                <a:spcPct val="120000"/>
              </a:lnSpc>
            </a:pPr>
            <a:r>
              <a:rPr lang="en-US" b="1" dirty="0"/>
              <a:t>New Business:</a:t>
            </a:r>
          </a:p>
          <a:p>
            <a:pPr>
              <a:lnSpc>
                <a:spcPct val="120000"/>
              </a:lnSpc>
            </a:pPr>
            <a:r>
              <a:rPr lang="en-US" dirty="0"/>
              <a:t>10 June &amp; 8 July 2025 Lake Survey Results – Barry</a:t>
            </a:r>
          </a:p>
          <a:p>
            <a:pPr>
              <a:lnSpc>
                <a:spcPct val="120000"/>
              </a:lnSpc>
            </a:pPr>
            <a:r>
              <a:rPr lang="en-US" dirty="0"/>
              <a:t>Discuss/Approve Annual Meeting format, agenda, cost</a:t>
            </a:r>
          </a:p>
          <a:p>
            <a:pPr>
              <a:lnSpc>
                <a:spcPct val="120000"/>
              </a:lnSpc>
            </a:pPr>
            <a:r>
              <a:rPr lang="en-US" b="1" dirty="0"/>
              <a:t>Other Business:</a:t>
            </a:r>
          </a:p>
          <a:p>
            <a:pPr>
              <a:lnSpc>
                <a:spcPct val="120000"/>
              </a:lnSpc>
            </a:pPr>
            <a:r>
              <a:rPr lang="en-US" b="1" dirty="0"/>
              <a:t>Good of the Order</a:t>
            </a:r>
          </a:p>
          <a:p>
            <a:pPr>
              <a:lnSpc>
                <a:spcPct val="120000"/>
              </a:lnSpc>
            </a:pPr>
            <a:r>
              <a:rPr lang="en-US" b="1" dirty="0"/>
              <a:t>Adjourn</a:t>
            </a:r>
          </a:p>
        </p:txBody>
      </p:sp>
      <p:sp>
        <p:nvSpPr>
          <p:cNvPr id="4" name="Slide Number Placeholder 3">
            <a:extLst>
              <a:ext uri="{FF2B5EF4-FFF2-40B4-BE49-F238E27FC236}">
                <a16:creationId xmlns:a16="http://schemas.microsoft.com/office/drawing/2014/main" id="{F5B9A17B-AA95-478A-B67C-E3DD8F09B820}"/>
              </a:ext>
            </a:extLst>
          </p:cNvPr>
          <p:cNvSpPr>
            <a:spLocks noGrp="1"/>
          </p:cNvSpPr>
          <p:nvPr>
            <p:ph type="sldNum" sz="quarter" idx="12"/>
          </p:nvPr>
        </p:nvSpPr>
        <p:spPr/>
        <p:txBody>
          <a:bodyPr/>
          <a:lstStyle/>
          <a:p>
            <a:fld id="{C1DBB2FF-DFC6-49E8-BED2-F712904D3F57}" type="slidenum">
              <a:rPr lang="en-US" smtClean="0"/>
              <a:t>2</a:t>
            </a:fld>
            <a:endParaRPr lang="en-US" dirty="0"/>
          </a:p>
        </p:txBody>
      </p:sp>
      <p:sp>
        <p:nvSpPr>
          <p:cNvPr id="5" name="Date Placeholder 4">
            <a:extLst>
              <a:ext uri="{FF2B5EF4-FFF2-40B4-BE49-F238E27FC236}">
                <a16:creationId xmlns:a16="http://schemas.microsoft.com/office/drawing/2014/main" id="{15625512-B04D-4CBF-A643-0E556F06D48B}"/>
              </a:ext>
            </a:extLst>
          </p:cNvPr>
          <p:cNvSpPr>
            <a:spLocks noGrp="1"/>
          </p:cNvSpPr>
          <p:nvPr>
            <p:ph type="dt" sz="half" idx="10"/>
          </p:nvPr>
        </p:nvSpPr>
        <p:spPr/>
        <p:txBody>
          <a:bodyPr/>
          <a:lstStyle/>
          <a:p>
            <a:fld id="{25A450F5-86BD-4FA9-9F2D-DE2A41870F74}" type="datetime1">
              <a:rPr lang="en-US" smtClean="0"/>
              <a:t>7/17/2025</a:t>
            </a:fld>
            <a:endParaRPr lang="en-US" dirty="0"/>
          </a:p>
        </p:txBody>
      </p:sp>
      <p:sp>
        <p:nvSpPr>
          <p:cNvPr id="6" name="Footer Placeholder 5">
            <a:extLst>
              <a:ext uri="{FF2B5EF4-FFF2-40B4-BE49-F238E27FC236}">
                <a16:creationId xmlns:a16="http://schemas.microsoft.com/office/drawing/2014/main" id="{7B12A1DC-2B75-1BDA-06B6-17C0C44980C8}"/>
              </a:ext>
            </a:extLst>
          </p:cNvPr>
          <p:cNvSpPr>
            <a:spLocks noGrp="1"/>
          </p:cNvSpPr>
          <p:nvPr>
            <p:ph type="ftr" sz="quarter" idx="11"/>
          </p:nvPr>
        </p:nvSpPr>
        <p:spPr/>
        <p:txBody>
          <a:bodyPr/>
          <a:lstStyle/>
          <a:p>
            <a:r>
              <a:rPr lang="en-US"/>
              <a:t>July 17, 2025 LMD Virtual Meeting Slides</a:t>
            </a:r>
            <a:endParaRPr lang="en-US" dirty="0"/>
          </a:p>
        </p:txBody>
      </p:sp>
    </p:spTree>
    <p:extLst>
      <p:ext uri="{BB962C8B-B14F-4D97-AF65-F5344CB8AC3E}">
        <p14:creationId xmlns:p14="http://schemas.microsoft.com/office/powerpoint/2010/main" val="192437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33B32-AE93-8294-243C-97D4DAD81BED}"/>
              </a:ext>
            </a:extLst>
          </p:cNvPr>
          <p:cNvSpPr>
            <a:spLocks noGrp="1"/>
          </p:cNvSpPr>
          <p:nvPr>
            <p:ph type="dt" sz="half" idx="10"/>
          </p:nvPr>
        </p:nvSpPr>
        <p:spPr/>
        <p:txBody>
          <a:bodyPr/>
          <a:lstStyle/>
          <a:p>
            <a:fld id="{69B66E78-345A-4DBD-8F2B-8445FD6D41FD}" type="datetime1">
              <a:rPr lang="en-US" smtClean="0"/>
              <a:t>7/17/2025</a:t>
            </a:fld>
            <a:endParaRPr lang="en-US" dirty="0"/>
          </a:p>
        </p:txBody>
      </p:sp>
      <p:sp>
        <p:nvSpPr>
          <p:cNvPr id="3" name="Footer Placeholder 2">
            <a:extLst>
              <a:ext uri="{FF2B5EF4-FFF2-40B4-BE49-F238E27FC236}">
                <a16:creationId xmlns:a16="http://schemas.microsoft.com/office/drawing/2014/main" id="{0A00BD8D-3C2B-555D-A236-560CCDF93AF4}"/>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BEE7A1DC-3D8C-8787-FB64-62459861A30B}"/>
              </a:ext>
            </a:extLst>
          </p:cNvPr>
          <p:cNvSpPr>
            <a:spLocks noGrp="1"/>
          </p:cNvSpPr>
          <p:nvPr>
            <p:ph type="sldNum" sz="quarter" idx="12"/>
          </p:nvPr>
        </p:nvSpPr>
        <p:spPr/>
        <p:txBody>
          <a:bodyPr/>
          <a:lstStyle/>
          <a:p>
            <a:fld id="{C1DBB2FF-DFC6-49E8-BED2-F712904D3F57}" type="slidenum">
              <a:rPr lang="en-US" smtClean="0"/>
              <a:t>20</a:t>
            </a:fld>
            <a:endParaRPr lang="en-US" dirty="0"/>
          </a:p>
        </p:txBody>
      </p:sp>
      <p:pic>
        <p:nvPicPr>
          <p:cNvPr id="6" name="Picture 5" descr="A aerial view of a lake&#10;&#10;AI-generated content may be incorrect.">
            <a:extLst>
              <a:ext uri="{FF2B5EF4-FFF2-40B4-BE49-F238E27FC236}">
                <a16:creationId xmlns:a16="http://schemas.microsoft.com/office/drawing/2014/main" id="{456BBA26-CBF0-E908-00BC-0CD5CFAD2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21" y="-20567"/>
            <a:ext cx="10248758" cy="6858000"/>
          </a:xfrm>
          <a:prstGeom prst="rect">
            <a:avLst/>
          </a:prstGeom>
        </p:spPr>
      </p:pic>
      <p:sp>
        <p:nvSpPr>
          <p:cNvPr id="7" name="TextBox 6">
            <a:extLst>
              <a:ext uri="{FF2B5EF4-FFF2-40B4-BE49-F238E27FC236}">
                <a16:creationId xmlns:a16="http://schemas.microsoft.com/office/drawing/2014/main" id="{9B309073-5F16-EE9D-57A0-39B5D7B106BA}"/>
              </a:ext>
            </a:extLst>
          </p:cNvPr>
          <p:cNvSpPr txBox="1"/>
          <p:nvPr/>
        </p:nvSpPr>
        <p:spPr>
          <a:xfrm>
            <a:off x="4670322" y="668593"/>
            <a:ext cx="4745082" cy="3970318"/>
          </a:xfrm>
          <a:prstGeom prst="rect">
            <a:avLst/>
          </a:prstGeom>
          <a:noFill/>
        </p:spPr>
        <p:txBody>
          <a:bodyPr wrap="none" rtlCol="0">
            <a:spAutoFit/>
          </a:bodyPr>
          <a:lstStyle/>
          <a:p>
            <a:r>
              <a:rPr lang="en-US" dirty="0">
                <a:solidFill>
                  <a:srgbClr val="FFFF00"/>
                </a:solidFill>
              </a:rPr>
              <a:t>Sonar One 2025</a:t>
            </a:r>
          </a:p>
          <a:p>
            <a:r>
              <a:rPr lang="en-US" dirty="0">
                <a:solidFill>
                  <a:srgbClr val="FFFF00"/>
                </a:solidFill>
              </a:rPr>
              <a:t>31 Acres</a:t>
            </a:r>
          </a:p>
          <a:p>
            <a:r>
              <a:rPr lang="en-US" dirty="0">
                <a:solidFill>
                  <a:srgbClr val="FFFF00"/>
                </a:solidFill>
              </a:rPr>
              <a:t>3 applications – two weeks apart</a:t>
            </a:r>
          </a:p>
          <a:p>
            <a:r>
              <a:rPr lang="en-US" dirty="0">
                <a:solidFill>
                  <a:srgbClr val="FFFF00"/>
                </a:solidFill>
              </a:rPr>
              <a:t>First Treatment:   6 May 2025</a:t>
            </a:r>
          </a:p>
          <a:p>
            <a:r>
              <a:rPr lang="en-US" dirty="0">
                <a:solidFill>
                  <a:srgbClr val="FFFF00"/>
                </a:solidFill>
              </a:rPr>
              <a:t>Second Treatment: 4 June 2025</a:t>
            </a:r>
          </a:p>
          <a:p>
            <a:r>
              <a:rPr lang="en-US" dirty="0">
                <a:solidFill>
                  <a:srgbClr val="FFFF00"/>
                </a:solidFill>
              </a:rPr>
              <a:t>Third Treatment: 30 June 2025</a:t>
            </a:r>
          </a:p>
          <a:p>
            <a:r>
              <a:rPr lang="en-US" dirty="0">
                <a:solidFill>
                  <a:srgbClr val="FFFF00"/>
                </a:solidFill>
              </a:rPr>
              <a:t>Cost:  $63k or $2032 per acre</a:t>
            </a:r>
          </a:p>
          <a:p>
            <a:endParaRPr lang="en-US" dirty="0">
              <a:solidFill>
                <a:srgbClr val="FFFF00"/>
              </a:solidFill>
            </a:endParaRPr>
          </a:p>
          <a:p>
            <a:r>
              <a:rPr lang="en-US" dirty="0">
                <a:solidFill>
                  <a:srgbClr val="FFFF00"/>
                </a:solidFill>
              </a:rPr>
              <a:t>Previous Treatments:</a:t>
            </a:r>
          </a:p>
          <a:p>
            <a:r>
              <a:rPr lang="en-US" dirty="0">
                <a:solidFill>
                  <a:srgbClr val="FFFF00"/>
                </a:solidFill>
              </a:rPr>
              <a:t>2021 – Sonar One – 25 Acres - $1,856 per acre</a:t>
            </a:r>
          </a:p>
          <a:p>
            <a:r>
              <a:rPr lang="en-US" dirty="0">
                <a:solidFill>
                  <a:srgbClr val="FFFF00"/>
                </a:solidFill>
              </a:rPr>
              <a:t>2022 – </a:t>
            </a:r>
            <a:r>
              <a:rPr lang="en-US" dirty="0" err="1">
                <a:solidFill>
                  <a:srgbClr val="FFFF00"/>
                </a:solidFill>
              </a:rPr>
              <a:t>Aquathol</a:t>
            </a:r>
            <a:r>
              <a:rPr lang="en-US" dirty="0">
                <a:solidFill>
                  <a:srgbClr val="FFFF00"/>
                </a:solidFill>
              </a:rPr>
              <a:t> K – 33.5 Acres - $1,325 per acre</a:t>
            </a:r>
          </a:p>
          <a:p>
            <a:r>
              <a:rPr lang="en-US" dirty="0">
                <a:solidFill>
                  <a:srgbClr val="FFFF00"/>
                </a:solidFill>
              </a:rPr>
              <a:t>2023 – No treatment</a:t>
            </a:r>
          </a:p>
          <a:p>
            <a:r>
              <a:rPr lang="en-US" dirty="0">
                <a:solidFill>
                  <a:srgbClr val="FFFF00"/>
                </a:solidFill>
              </a:rPr>
              <a:t>2024 – Galleon SC – 26 Acres - $1,097 per acre</a:t>
            </a:r>
          </a:p>
          <a:p>
            <a:endParaRPr lang="en-US" dirty="0">
              <a:solidFill>
                <a:srgbClr val="FFFF00"/>
              </a:solidFill>
            </a:endParaRPr>
          </a:p>
        </p:txBody>
      </p:sp>
    </p:spTree>
    <p:extLst>
      <p:ext uri="{BB962C8B-B14F-4D97-AF65-F5344CB8AC3E}">
        <p14:creationId xmlns:p14="http://schemas.microsoft.com/office/powerpoint/2010/main" val="3867475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6AB98-7294-718A-35BC-3039987A2F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9D958D-D870-CBF7-1797-3DF7E2A2D500}"/>
              </a:ext>
            </a:extLst>
          </p:cNvPr>
          <p:cNvSpPr>
            <a:spLocks noGrp="1"/>
          </p:cNvSpPr>
          <p:nvPr>
            <p:ph type="title"/>
          </p:nvPr>
        </p:nvSpPr>
        <p:spPr/>
        <p:txBody>
          <a:bodyPr/>
          <a:lstStyle/>
          <a:p>
            <a:pPr algn="ctr"/>
            <a:r>
              <a:rPr lang="en-US" b="1" dirty="0"/>
              <a:t>2025 LMD Yellow Flag Iris Treatment Plan</a:t>
            </a:r>
          </a:p>
        </p:txBody>
      </p:sp>
      <p:sp>
        <p:nvSpPr>
          <p:cNvPr id="3" name="Content Placeholder 2">
            <a:extLst>
              <a:ext uri="{FF2B5EF4-FFF2-40B4-BE49-F238E27FC236}">
                <a16:creationId xmlns:a16="http://schemas.microsoft.com/office/drawing/2014/main" id="{4FB358AC-BBA5-DB1B-E3E9-3D987B2B87E6}"/>
              </a:ext>
            </a:extLst>
          </p:cNvPr>
          <p:cNvSpPr>
            <a:spLocks noGrp="1"/>
          </p:cNvSpPr>
          <p:nvPr>
            <p:ph idx="1"/>
          </p:nvPr>
        </p:nvSpPr>
        <p:spPr>
          <a:xfrm>
            <a:off x="777240" y="1650048"/>
            <a:ext cx="10515600" cy="4351338"/>
          </a:xfrm>
        </p:spPr>
        <p:txBody>
          <a:bodyPr>
            <a:normAutofit/>
          </a:bodyPr>
          <a:lstStyle/>
          <a:p>
            <a:pPr lvl="1"/>
            <a:r>
              <a:rPr lang="en-US" sz="1800" dirty="0"/>
              <a:t>Jan/Mar – Send out and Receive permission letters for treatment:</a:t>
            </a:r>
          </a:p>
          <a:p>
            <a:pPr lvl="2"/>
            <a:r>
              <a:rPr lang="en-US" sz="1400" dirty="0"/>
              <a:t>Jan 7, 2024 – Send out first email to capture permission letters from 24 private parcels</a:t>
            </a:r>
          </a:p>
          <a:p>
            <a:pPr lvl="2"/>
            <a:r>
              <a:rPr lang="en-US" sz="1400" dirty="0"/>
              <a:t>Feb 7, 2024 – Send out second email sent.</a:t>
            </a:r>
          </a:p>
          <a:p>
            <a:pPr lvl="2"/>
            <a:r>
              <a:rPr lang="en-US" sz="1400" dirty="0"/>
              <a:t>April 1, 2024 – Send permission letters to PW Noxious Weed</a:t>
            </a:r>
          </a:p>
          <a:p>
            <a:pPr lvl="1"/>
            <a:r>
              <a:rPr lang="en-US" sz="1800" dirty="0"/>
              <a:t>Apr/May – Send out treatment notification cards.  Sent out 16 April 2025</a:t>
            </a:r>
          </a:p>
          <a:p>
            <a:pPr lvl="1"/>
            <a:r>
              <a:rPr lang="en-US" sz="1800" dirty="0"/>
              <a:t>May – PW Noxious Weed treats YFI. Email from Mike Murphy, Noxious Weed </a:t>
            </a:r>
            <a:r>
              <a:rPr lang="en-US" sz="1800" dirty="0" err="1"/>
              <a:t>Mgr</a:t>
            </a:r>
            <a:r>
              <a:rPr lang="en-US" sz="1800" dirty="0"/>
              <a:t> – Expect to treat 13-14 May 2025. Changed to 14-15 May</a:t>
            </a:r>
          </a:p>
          <a:p>
            <a:pPr lvl="1"/>
            <a:r>
              <a:rPr lang="en-US" sz="1800" dirty="0"/>
              <a:t>Cost to LMD $1,500 Approved at 20 Mar Mtg</a:t>
            </a:r>
          </a:p>
        </p:txBody>
      </p:sp>
      <p:sp>
        <p:nvSpPr>
          <p:cNvPr id="4" name="Slide Number Placeholder 3">
            <a:extLst>
              <a:ext uri="{FF2B5EF4-FFF2-40B4-BE49-F238E27FC236}">
                <a16:creationId xmlns:a16="http://schemas.microsoft.com/office/drawing/2014/main" id="{F24B5461-4080-4BD7-3252-0E14163AA3D5}"/>
              </a:ext>
            </a:extLst>
          </p:cNvPr>
          <p:cNvSpPr>
            <a:spLocks noGrp="1"/>
          </p:cNvSpPr>
          <p:nvPr>
            <p:ph type="sldNum" sz="quarter" idx="12"/>
          </p:nvPr>
        </p:nvSpPr>
        <p:spPr/>
        <p:txBody>
          <a:bodyPr/>
          <a:lstStyle/>
          <a:p>
            <a:fld id="{C1DBB2FF-DFC6-49E8-BED2-F712904D3F57}" type="slidenum">
              <a:rPr lang="en-US" smtClean="0"/>
              <a:t>21</a:t>
            </a:fld>
            <a:endParaRPr lang="en-US" dirty="0"/>
          </a:p>
        </p:txBody>
      </p:sp>
      <p:sp>
        <p:nvSpPr>
          <p:cNvPr id="5" name="Date Placeholder 4">
            <a:extLst>
              <a:ext uri="{FF2B5EF4-FFF2-40B4-BE49-F238E27FC236}">
                <a16:creationId xmlns:a16="http://schemas.microsoft.com/office/drawing/2014/main" id="{43322E1F-72D1-0737-0677-E91024071E94}"/>
              </a:ext>
            </a:extLst>
          </p:cNvPr>
          <p:cNvSpPr>
            <a:spLocks noGrp="1"/>
          </p:cNvSpPr>
          <p:nvPr>
            <p:ph type="dt" sz="half" idx="10"/>
          </p:nvPr>
        </p:nvSpPr>
        <p:spPr/>
        <p:txBody>
          <a:bodyPr/>
          <a:lstStyle/>
          <a:p>
            <a:fld id="{1434E0B2-4DE3-4478-8277-1BD44E3377BA}" type="datetime1">
              <a:rPr lang="en-US" smtClean="0"/>
              <a:t>7/17/2025</a:t>
            </a:fld>
            <a:endParaRPr lang="en-US" dirty="0"/>
          </a:p>
        </p:txBody>
      </p:sp>
      <p:sp>
        <p:nvSpPr>
          <p:cNvPr id="10" name="Footer Placeholder 9">
            <a:extLst>
              <a:ext uri="{FF2B5EF4-FFF2-40B4-BE49-F238E27FC236}">
                <a16:creationId xmlns:a16="http://schemas.microsoft.com/office/drawing/2014/main" id="{144113BE-FF3B-E466-BD66-F91CE540F185}"/>
              </a:ext>
            </a:extLst>
          </p:cNvPr>
          <p:cNvSpPr>
            <a:spLocks noGrp="1"/>
          </p:cNvSpPr>
          <p:nvPr>
            <p:ph type="ftr" sz="quarter" idx="11"/>
          </p:nvPr>
        </p:nvSpPr>
        <p:spPr/>
        <p:txBody>
          <a:bodyPr/>
          <a:lstStyle/>
          <a:p>
            <a:r>
              <a:rPr lang="en-US"/>
              <a:t>July 17, 2025 LMD Virtual Meeting Slides</a:t>
            </a:r>
            <a:endParaRPr lang="en-US" dirty="0"/>
          </a:p>
        </p:txBody>
      </p:sp>
      <p:grpSp>
        <p:nvGrpSpPr>
          <p:cNvPr id="20" name="Group 19">
            <a:extLst>
              <a:ext uri="{FF2B5EF4-FFF2-40B4-BE49-F238E27FC236}">
                <a16:creationId xmlns:a16="http://schemas.microsoft.com/office/drawing/2014/main" id="{07EF106E-8C6E-9473-8635-1D8E7D5B961E}"/>
              </a:ext>
            </a:extLst>
          </p:cNvPr>
          <p:cNvGrpSpPr/>
          <p:nvPr/>
        </p:nvGrpSpPr>
        <p:grpSpPr>
          <a:xfrm>
            <a:off x="2024063" y="5861149"/>
            <a:ext cx="8819274" cy="495201"/>
            <a:chOff x="948693" y="5691961"/>
            <a:chExt cx="8731324" cy="495201"/>
          </a:xfrm>
        </p:grpSpPr>
        <p:sp>
          <p:nvSpPr>
            <p:cNvPr id="13" name="Star: 5 Points 12">
              <a:extLst>
                <a:ext uri="{FF2B5EF4-FFF2-40B4-BE49-F238E27FC236}">
                  <a16:creationId xmlns:a16="http://schemas.microsoft.com/office/drawing/2014/main" id="{08145CF3-8730-A89C-95AA-6F2573F4DFDD}"/>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2FFF8249-65C7-0CE8-AFB1-A9EA47CAA69B}"/>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5" name="Star: 5 Points 14">
              <a:extLst>
                <a:ext uri="{FF2B5EF4-FFF2-40B4-BE49-F238E27FC236}">
                  <a16:creationId xmlns:a16="http://schemas.microsoft.com/office/drawing/2014/main" id="{36785768-7C02-C1A8-286C-D1EA3C01E1F4}"/>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7" name="TextBox 16">
              <a:extLst>
                <a:ext uri="{FF2B5EF4-FFF2-40B4-BE49-F238E27FC236}">
                  <a16:creationId xmlns:a16="http://schemas.microsoft.com/office/drawing/2014/main" id="{8F0836C9-D3E8-AD0A-480A-43A6C3331599}"/>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8" name="TextBox 17">
              <a:extLst>
                <a:ext uri="{FF2B5EF4-FFF2-40B4-BE49-F238E27FC236}">
                  <a16:creationId xmlns:a16="http://schemas.microsoft.com/office/drawing/2014/main" id="{DCD149A9-53DD-0612-A7C2-2A63CC4450B0}"/>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9" name="TextBox 18">
              <a:extLst>
                <a:ext uri="{FF2B5EF4-FFF2-40B4-BE49-F238E27FC236}">
                  <a16:creationId xmlns:a16="http://schemas.microsoft.com/office/drawing/2014/main" id="{A0FE8A71-15DC-2553-731D-7B1A71B170A6}"/>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6" name="Star: 5 Points 5">
            <a:extLst>
              <a:ext uri="{FF2B5EF4-FFF2-40B4-BE49-F238E27FC236}">
                <a16:creationId xmlns:a16="http://schemas.microsoft.com/office/drawing/2014/main" id="{D916D322-1C53-6DEC-5508-237253F4FD5C}"/>
              </a:ext>
            </a:extLst>
          </p:cNvPr>
          <p:cNvSpPr/>
          <p:nvPr/>
        </p:nvSpPr>
        <p:spPr>
          <a:xfrm>
            <a:off x="838200" y="1574954"/>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8" name="Star: 5 Points 7">
            <a:extLst>
              <a:ext uri="{FF2B5EF4-FFF2-40B4-BE49-F238E27FC236}">
                <a16:creationId xmlns:a16="http://schemas.microsoft.com/office/drawing/2014/main" id="{6C0208B7-B7EA-F88F-F0DC-A210FF10550C}"/>
              </a:ext>
            </a:extLst>
          </p:cNvPr>
          <p:cNvSpPr/>
          <p:nvPr/>
        </p:nvSpPr>
        <p:spPr>
          <a:xfrm>
            <a:off x="899160" y="2622827"/>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7" name="Star: 5 Points 6">
            <a:extLst>
              <a:ext uri="{FF2B5EF4-FFF2-40B4-BE49-F238E27FC236}">
                <a16:creationId xmlns:a16="http://schemas.microsoft.com/office/drawing/2014/main" id="{916F2234-FE71-5CF2-0771-7905B78B1D1F}"/>
              </a:ext>
            </a:extLst>
          </p:cNvPr>
          <p:cNvSpPr/>
          <p:nvPr/>
        </p:nvSpPr>
        <p:spPr>
          <a:xfrm>
            <a:off x="899159" y="2968564"/>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026BB243-7593-E4E9-4087-62BEE21DDC6E}"/>
              </a:ext>
            </a:extLst>
          </p:cNvPr>
          <p:cNvSpPr/>
          <p:nvPr/>
        </p:nvSpPr>
        <p:spPr>
          <a:xfrm>
            <a:off x="899159" y="3486918"/>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2238626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9288-2705-1324-61E6-C8A374E06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9821F-66DE-3545-C633-060E8D109271}"/>
              </a:ext>
            </a:extLst>
          </p:cNvPr>
          <p:cNvSpPr>
            <a:spLocks noGrp="1"/>
          </p:cNvSpPr>
          <p:nvPr>
            <p:ph type="title"/>
          </p:nvPr>
        </p:nvSpPr>
        <p:spPr/>
        <p:txBody>
          <a:bodyPr/>
          <a:lstStyle/>
          <a:p>
            <a:pPr algn="ctr"/>
            <a:r>
              <a:rPr lang="en-US" b="1" dirty="0"/>
              <a:t>2025 LMD Fragrant Water Lily Treatment Plan</a:t>
            </a:r>
          </a:p>
        </p:txBody>
      </p:sp>
      <p:sp>
        <p:nvSpPr>
          <p:cNvPr id="3" name="Content Placeholder 2">
            <a:extLst>
              <a:ext uri="{FF2B5EF4-FFF2-40B4-BE49-F238E27FC236}">
                <a16:creationId xmlns:a16="http://schemas.microsoft.com/office/drawing/2014/main" id="{DC1775C2-6824-F596-BA9B-039EBD7F98FE}"/>
              </a:ext>
            </a:extLst>
          </p:cNvPr>
          <p:cNvSpPr>
            <a:spLocks noGrp="1"/>
          </p:cNvSpPr>
          <p:nvPr>
            <p:ph idx="1"/>
          </p:nvPr>
        </p:nvSpPr>
        <p:spPr>
          <a:xfrm>
            <a:off x="777240" y="1650048"/>
            <a:ext cx="10515600" cy="4351338"/>
          </a:xfrm>
        </p:spPr>
        <p:txBody>
          <a:bodyPr>
            <a:normAutofit/>
          </a:bodyPr>
          <a:lstStyle/>
          <a:p>
            <a:pPr lvl="1"/>
            <a:r>
              <a:rPr lang="en-US" sz="1800" dirty="0"/>
              <a:t>15 Jul – 15 Aug – Treatment of Fragrant Water Lily, if required (to be determined in June or July 2025 following lake survey). </a:t>
            </a:r>
          </a:p>
        </p:txBody>
      </p:sp>
      <p:sp>
        <p:nvSpPr>
          <p:cNvPr id="4" name="Slide Number Placeholder 3">
            <a:extLst>
              <a:ext uri="{FF2B5EF4-FFF2-40B4-BE49-F238E27FC236}">
                <a16:creationId xmlns:a16="http://schemas.microsoft.com/office/drawing/2014/main" id="{2281FE28-0C36-8326-F22C-4124F7D0E62D}"/>
              </a:ext>
            </a:extLst>
          </p:cNvPr>
          <p:cNvSpPr>
            <a:spLocks noGrp="1"/>
          </p:cNvSpPr>
          <p:nvPr>
            <p:ph type="sldNum" sz="quarter" idx="12"/>
          </p:nvPr>
        </p:nvSpPr>
        <p:spPr/>
        <p:txBody>
          <a:bodyPr/>
          <a:lstStyle/>
          <a:p>
            <a:fld id="{C1DBB2FF-DFC6-49E8-BED2-F712904D3F57}" type="slidenum">
              <a:rPr lang="en-US" smtClean="0"/>
              <a:t>22</a:t>
            </a:fld>
            <a:endParaRPr lang="en-US" dirty="0"/>
          </a:p>
        </p:txBody>
      </p:sp>
      <p:sp>
        <p:nvSpPr>
          <p:cNvPr id="5" name="Date Placeholder 4">
            <a:extLst>
              <a:ext uri="{FF2B5EF4-FFF2-40B4-BE49-F238E27FC236}">
                <a16:creationId xmlns:a16="http://schemas.microsoft.com/office/drawing/2014/main" id="{0EA04205-584E-6624-7796-F8F9DDFEBCE1}"/>
              </a:ext>
            </a:extLst>
          </p:cNvPr>
          <p:cNvSpPr>
            <a:spLocks noGrp="1"/>
          </p:cNvSpPr>
          <p:nvPr>
            <p:ph type="dt" sz="half" idx="10"/>
          </p:nvPr>
        </p:nvSpPr>
        <p:spPr/>
        <p:txBody>
          <a:bodyPr/>
          <a:lstStyle/>
          <a:p>
            <a:fld id="{64B7C7AA-C924-415D-8D08-468B206765EE}" type="datetime1">
              <a:rPr lang="en-US" smtClean="0"/>
              <a:t>7/17/2025</a:t>
            </a:fld>
            <a:endParaRPr lang="en-US" dirty="0"/>
          </a:p>
        </p:txBody>
      </p:sp>
      <p:sp>
        <p:nvSpPr>
          <p:cNvPr id="10" name="Footer Placeholder 9">
            <a:extLst>
              <a:ext uri="{FF2B5EF4-FFF2-40B4-BE49-F238E27FC236}">
                <a16:creationId xmlns:a16="http://schemas.microsoft.com/office/drawing/2014/main" id="{856A5F84-3F5E-EFF1-00E1-AB7A0F1DE954}"/>
              </a:ext>
            </a:extLst>
          </p:cNvPr>
          <p:cNvSpPr>
            <a:spLocks noGrp="1"/>
          </p:cNvSpPr>
          <p:nvPr>
            <p:ph type="ftr" sz="quarter" idx="11"/>
          </p:nvPr>
        </p:nvSpPr>
        <p:spPr/>
        <p:txBody>
          <a:bodyPr/>
          <a:lstStyle/>
          <a:p>
            <a:r>
              <a:rPr lang="en-US"/>
              <a:t>July 17, 2025 LMD Virtual Meeting Slides</a:t>
            </a:r>
            <a:endParaRPr lang="en-US" dirty="0"/>
          </a:p>
        </p:txBody>
      </p:sp>
      <p:grpSp>
        <p:nvGrpSpPr>
          <p:cNvPr id="20" name="Group 19">
            <a:extLst>
              <a:ext uri="{FF2B5EF4-FFF2-40B4-BE49-F238E27FC236}">
                <a16:creationId xmlns:a16="http://schemas.microsoft.com/office/drawing/2014/main" id="{B9188A94-A9F6-BDFE-9EB3-6A5DE119DBD8}"/>
              </a:ext>
            </a:extLst>
          </p:cNvPr>
          <p:cNvGrpSpPr/>
          <p:nvPr/>
        </p:nvGrpSpPr>
        <p:grpSpPr>
          <a:xfrm>
            <a:off x="2024063" y="5861149"/>
            <a:ext cx="8819274" cy="495201"/>
            <a:chOff x="948693" y="5691961"/>
            <a:chExt cx="8731324" cy="495201"/>
          </a:xfrm>
        </p:grpSpPr>
        <p:sp>
          <p:nvSpPr>
            <p:cNvPr id="13" name="Star: 5 Points 12">
              <a:extLst>
                <a:ext uri="{FF2B5EF4-FFF2-40B4-BE49-F238E27FC236}">
                  <a16:creationId xmlns:a16="http://schemas.microsoft.com/office/drawing/2014/main" id="{7C7D133B-E7C7-8141-A325-2BD20B62F1D9}"/>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A12BB426-BE01-09F4-C2E8-78CBFD0379FF}"/>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5" name="Star: 5 Points 14">
              <a:extLst>
                <a:ext uri="{FF2B5EF4-FFF2-40B4-BE49-F238E27FC236}">
                  <a16:creationId xmlns:a16="http://schemas.microsoft.com/office/drawing/2014/main" id="{3713C4E5-ECC2-B44B-FD37-77D93A8A77B3}"/>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7" name="TextBox 16">
              <a:extLst>
                <a:ext uri="{FF2B5EF4-FFF2-40B4-BE49-F238E27FC236}">
                  <a16:creationId xmlns:a16="http://schemas.microsoft.com/office/drawing/2014/main" id="{32E024B7-4209-1CEA-C141-B1CE0D4E065D}"/>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8" name="TextBox 17">
              <a:extLst>
                <a:ext uri="{FF2B5EF4-FFF2-40B4-BE49-F238E27FC236}">
                  <a16:creationId xmlns:a16="http://schemas.microsoft.com/office/drawing/2014/main" id="{2332B64A-9576-D3D9-B8E7-9C51C865B521}"/>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9" name="TextBox 18">
              <a:extLst>
                <a:ext uri="{FF2B5EF4-FFF2-40B4-BE49-F238E27FC236}">
                  <a16:creationId xmlns:a16="http://schemas.microsoft.com/office/drawing/2014/main" id="{4C324A8A-45B8-B859-992D-A32E9C40886D}"/>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pic>
        <p:nvPicPr>
          <p:cNvPr id="7" name="Picture 6" descr="A map of a lake&#10;&#10;Description automatically generated">
            <a:extLst>
              <a:ext uri="{FF2B5EF4-FFF2-40B4-BE49-F238E27FC236}">
                <a16:creationId xmlns:a16="http://schemas.microsoft.com/office/drawing/2014/main" id="{89759843-CEDD-7521-D549-324925622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952368" y="1461806"/>
            <a:ext cx="3816479" cy="4938974"/>
          </a:xfrm>
          <a:prstGeom prst="rect">
            <a:avLst/>
          </a:prstGeom>
        </p:spPr>
      </p:pic>
      <p:sp>
        <p:nvSpPr>
          <p:cNvPr id="11" name="TextBox 10">
            <a:extLst>
              <a:ext uri="{FF2B5EF4-FFF2-40B4-BE49-F238E27FC236}">
                <a16:creationId xmlns:a16="http://schemas.microsoft.com/office/drawing/2014/main" id="{5A192BFB-D567-0531-413F-50B5823FBE57}"/>
              </a:ext>
            </a:extLst>
          </p:cNvPr>
          <p:cNvSpPr txBox="1"/>
          <p:nvPr/>
        </p:nvSpPr>
        <p:spPr>
          <a:xfrm>
            <a:off x="2600204" y="2379538"/>
            <a:ext cx="2089399" cy="646331"/>
          </a:xfrm>
          <a:prstGeom prst="rect">
            <a:avLst/>
          </a:prstGeom>
          <a:noFill/>
        </p:spPr>
        <p:txBody>
          <a:bodyPr wrap="square" rtlCol="0">
            <a:spAutoFit/>
          </a:bodyPr>
          <a:lstStyle/>
          <a:p>
            <a:r>
              <a:rPr lang="en-US" dirty="0"/>
              <a:t>2024 Treatment – 2.5 Acres</a:t>
            </a:r>
          </a:p>
        </p:txBody>
      </p:sp>
      <p:sp>
        <p:nvSpPr>
          <p:cNvPr id="12" name="Arrow: Right 11">
            <a:extLst>
              <a:ext uri="{FF2B5EF4-FFF2-40B4-BE49-F238E27FC236}">
                <a16:creationId xmlns:a16="http://schemas.microsoft.com/office/drawing/2014/main" id="{0D925DEB-41A5-A28A-359A-05AA0626C551}"/>
              </a:ext>
            </a:extLst>
          </p:cNvPr>
          <p:cNvSpPr/>
          <p:nvPr/>
        </p:nvSpPr>
        <p:spPr>
          <a:xfrm>
            <a:off x="4372647" y="2326353"/>
            <a:ext cx="956772" cy="4616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id="{F876351B-2D4A-B34F-8B52-5F88A2F23C9F}"/>
              </a:ext>
            </a:extLst>
          </p:cNvPr>
          <p:cNvSpPr/>
          <p:nvPr/>
        </p:nvSpPr>
        <p:spPr>
          <a:xfrm>
            <a:off x="8082116" y="4532671"/>
            <a:ext cx="1012723" cy="235974"/>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F8FA419-941D-43AD-2054-1C5F53C128FE}"/>
              </a:ext>
            </a:extLst>
          </p:cNvPr>
          <p:cNvSpPr txBox="1"/>
          <p:nvPr/>
        </p:nvSpPr>
        <p:spPr>
          <a:xfrm>
            <a:off x="2600204" y="3199896"/>
            <a:ext cx="2089399" cy="1200329"/>
          </a:xfrm>
          <a:prstGeom prst="rect">
            <a:avLst/>
          </a:prstGeom>
          <a:noFill/>
        </p:spPr>
        <p:txBody>
          <a:bodyPr wrap="square" rtlCol="0">
            <a:spAutoFit/>
          </a:bodyPr>
          <a:lstStyle/>
          <a:p>
            <a:r>
              <a:rPr lang="en-US" dirty="0"/>
              <a:t>Recommend 2025 Treatment</a:t>
            </a:r>
          </a:p>
          <a:p>
            <a:r>
              <a:rPr lang="en-US" dirty="0"/>
              <a:t>End of August Approx 1.5 Acres</a:t>
            </a:r>
          </a:p>
        </p:txBody>
      </p:sp>
      <p:sp>
        <p:nvSpPr>
          <p:cNvPr id="21" name="Arrow: Left-Right 20">
            <a:extLst>
              <a:ext uri="{FF2B5EF4-FFF2-40B4-BE49-F238E27FC236}">
                <a16:creationId xmlns:a16="http://schemas.microsoft.com/office/drawing/2014/main" id="{32A6D31B-0027-C75C-C8F6-A57E3573BA74}"/>
              </a:ext>
            </a:extLst>
          </p:cNvPr>
          <p:cNvSpPr/>
          <p:nvPr/>
        </p:nvSpPr>
        <p:spPr>
          <a:xfrm flipV="1">
            <a:off x="4316696" y="3493376"/>
            <a:ext cx="1012723" cy="391336"/>
          </a:xfrm>
          <a:prstGeom prst="lef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C51EE8A-E3B0-D0D0-BE5E-5205BD04ABE1}"/>
              </a:ext>
            </a:extLst>
          </p:cNvPr>
          <p:cNvSpPr txBox="1"/>
          <p:nvPr/>
        </p:nvSpPr>
        <p:spPr>
          <a:xfrm>
            <a:off x="501445" y="3146323"/>
            <a:ext cx="2086469" cy="1754326"/>
          </a:xfrm>
          <a:prstGeom prst="rect">
            <a:avLst/>
          </a:prstGeom>
          <a:noFill/>
        </p:spPr>
        <p:txBody>
          <a:bodyPr wrap="none" rtlCol="0">
            <a:spAutoFit/>
          </a:bodyPr>
          <a:lstStyle/>
          <a:p>
            <a:r>
              <a:rPr lang="en-US" b="1" dirty="0"/>
              <a:t>Treatment Costs:</a:t>
            </a:r>
          </a:p>
          <a:p>
            <a:r>
              <a:rPr lang="en-US" b="1" dirty="0"/>
              <a:t>Jul 19 - $1,540</a:t>
            </a:r>
          </a:p>
          <a:p>
            <a:r>
              <a:rPr lang="en-US" b="1" dirty="0"/>
              <a:t>Jul 20 - $1,517</a:t>
            </a:r>
          </a:p>
          <a:p>
            <a:r>
              <a:rPr lang="en-US" b="1" dirty="0"/>
              <a:t>Jul 22 - $2,373</a:t>
            </a:r>
          </a:p>
          <a:p>
            <a:r>
              <a:rPr lang="en-US" b="1" dirty="0"/>
              <a:t>Sep 24 - $2,500</a:t>
            </a:r>
          </a:p>
          <a:p>
            <a:r>
              <a:rPr lang="en-US" b="1" dirty="0"/>
              <a:t>Aug 25 – Est. $1,875</a:t>
            </a:r>
          </a:p>
        </p:txBody>
      </p:sp>
      <p:sp>
        <p:nvSpPr>
          <p:cNvPr id="8" name="TextBox 7">
            <a:extLst>
              <a:ext uri="{FF2B5EF4-FFF2-40B4-BE49-F238E27FC236}">
                <a16:creationId xmlns:a16="http://schemas.microsoft.com/office/drawing/2014/main" id="{70EEE243-1002-87FD-562E-0F5635329EEB}"/>
              </a:ext>
            </a:extLst>
          </p:cNvPr>
          <p:cNvSpPr txBox="1"/>
          <p:nvPr/>
        </p:nvSpPr>
        <p:spPr>
          <a:xfrm>
            <a:off x="196646" y="4973739"/>
            <a:ext cx="5194474" cy="369332"/>
          </a:xfrm>
          <a:prstGeom prst="rect">
            <a:avLst/>
          </a:prstGeom>
          <a:noFill/>
        </p:spPr>
        <p:txBody>
          <a:bodyPr wrap="square" rtlCol="0">
            <a:spAutoFit/>
          </a:bodyPr>
          <a:lstStyle/>
          <a:p>
            <a:r>
              <a:rPr lang="en-US" b="1" dirty="0">
                <a:solidFill>
                  <a:srgbClr val="FF0000"/>
                </a:solidFill>
              </a:rPr>
              <a:t>Motion to approve FWL Treatment in August  2025</a:t>
            </a:r>
          </a:p>
        </p:txBody>
      </p:sp>
    </p:spTree>
    <p:extLst>
      <p:ext uri="{BB962C8B-B14F-4D97-AF65-F5344CB8AC3E}">
        <p14:creationId xmlns:p14="http://schemas.microsoft.com/office/powerpoint/2010/main" val="870467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DB6B3-8FFD-56E2-7BB6-801E56315A87}"/>
              </a:ext>
            </a:extLst>
          </p:cNvPr>
          <p:cNvSpPr>
            <a:spLocks noGrp="1"/>
          </p:cNvSpPr>
          <p:nvPr>
            <p:ph type="dt" sz="half" idx="10"/>
          </p:nvPr>
        </p:nvSpPr>
        <p:spPr/>
        <p:txBody>
          <a:bodyPr/>
          <a:lstStyle/>
          <a:p>
            <a:fld id="{0ABD68D3-9FB6-4BB8-A3D7-2604A9212E21}" type="datetime1">
              <a:rPr lang="en-US" smtClean="0"/>
              <a:t>7/17/2025</a:t>
            </a:fld>
            <a:endParaRPr lang="en-US" dirty="0"/>
          </a:p>
        </p:txBody>
      </p:sp>
      <p:sp>
        <p:nvSpPr>
          <p:cNvPr id="3" name="Footer Placeholder 2">
            <a:extLst>
              <a:ext uri="{FF2B5EF4-FFF2-40B4-BE49-F238E27FC236}">
                <a16:creationId xmlns:a16="http://schemas.microsoft.com/office/drawing/2014/main" id="{FF5C168C-1798-DFA7-4BA0-D030B9476060}"/>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77938269-6D90-09F2-7B20-85DDC19D1376}"/>
              </a:ext>
            </a:extLst>
          </p:cNvPr>
          <p:cNvSpPr>
            <a:spLocks noGrp="1"/>
          </p:cNvSpPr>
          <p:nvPr>
            <p:ph type="sldNum" sz="quarter" idx="12"/>
          </p:nvPr>
        </p:nvSpPr>
        <p:spPr/>
        <p:txBody>
          <a:bodyPr/>
          <a:lstStyle/>
          <a:p>
            <a:fld id="{C1DBB2FF-DFC6-49E8-BED2-F712904D3F57}" type="slidenum">
              <a:rPr lang="en-US" smtClean="0"/>
              <a:t>23</a:t>
            </a:fld>
            <a:endParaRPr lang="en-US" dirty="0"/>
          </a:p>
        </p:txBody>
      </p:sp>
      <p:pic>
        <p:nvPicPr>
          <p:cNvPr id="6" name="Picture 5" descr="A close-up of a receipt&#10;&#10;AI-generated content may be incorrect.">
            <a:extLst>
              <a:ext uri="{FF2B5EF4-FFF2-40B4-BE49-F238E27FC236}">
                <a16:creationId xmlns:a16="http://schemas.microsoft.com/office/drawing/2014/main" id="{D2C07B71-679F-2CD7-BAC8-457800B83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299364" cy="6858000"/>
          </a:xfrm>
          <a:prstGeom prst="rect">
            <a:avLst/>
          </a:prstGeom>
        </p:spPr>
      </p:pic>
      <p:pic>
        <p:nvPicPr>
          <p:cNvPr id="8" name="Picture 7" descr="A close-up of a receipt&#10;&#10;AI-generated content may be incorrect.">
            <a:extLst>
              <a:ext uri="{FF2B5EF4-FFF2-40B4-BE49-F238E27FC236}">
                <a16:creationId xmlns:a16="http://schemas.microsoft.com/office/drawing/2014/main" id="{6F8EA1D6-F665-E56E-1C88-93C7297B4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918" y="0"/>
            <a:ext cx="5299364" cy="6858000"/>
          </a:xfrm>
          <a:prstGeom prst="rect">
            <a:avLst/>
          </a:prstGeom>
        </p:spPr>
      </p:pic>
    </p:spTree>
    <p:extLst>
      <p:ext uri="{BB962C8B-B14F-4D97-AF65-F5344CB8AC3E}">
        <p14:creationId xmlns:p14="http://schemas.microsoft.com/office/powerpoint/2010/main" val="3143261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A0AD5B-96E6-DABB-6A39-41543F75CF6B}"/>
              </a:ext>
            </a:extLst>
          </p:cNvPr>
          <p:cNvSpPr>
            <a:spLocks noGrp="1"/>
          </p:cNvSpPr>
          <p:nvPr>
            <p:ph type="dt" sz="half" idx="10"/>
          </p:nvPr>
        </p:nvSpPr>
        <p:spPr/>
        <p:txBody>
          <a:bodyPr/>
          <a:lstStyle/>
          <a:p>
            <a:fld id="{36039C51-66A7-4048-8C89-C0AD7590FFFF}" type="datetime1">
              <a:rPr lang="en-US" smtClean="0"/>
              <a:t>7/17/2025</a:t>
            </a:fld>
            <a:endParaRPr lang="en-US" dirty="0"/>
          </a:p>
        </p:txBody>
      </p:sp>
      <p:sp>
        <p:nvSpPr>
          <p:cNvPr id="3" name="Footer Placeholder 2">
            <a:extLst>
              <a:ext uri="{FF2B5EF4-FFF2-40B4-BE49-F238E27FC236}">
                <a16:creationId xmlns:a16="http://schemas.microsoft.com/office/drawing/2014/main" id="{98EC62BA-1AA8-9E27-5034-BCB847DC06A2}"/>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F696EBD3-4315-13EF-291C-4A3FA02730CD}"/>
              </a:ext>
            </a:extLst>
          </p:cNvPr>
          <p:cNvSpPr>
            <a:spLocks noGrp="1"/>
          </p:cNvSpPr>
          <p:nvPr>
            <p:ph type="sldNum" sz="quarter" idx="12"/>
          </p:nvPr>
        </p:nvSpPr>
        <p:spPr/>
        <p:txBody>
          <a:bodyPr/>
          <a:lstStyle/>
          <a:p>
            <a:fld id="{C1DBB2FF-DFC6-49E8-BED2-F712904D3F57}" type="slidenum">
              <a:rPr lang="en-US" smtClean="0"/>
              <a:t>24</a:t>
            </a:fld>
            <a:endParaRPr lang="en-US" dirty="0"/>
          </a:p>
        </p:txBody>
      </p:sp>
      <p:pic>
        <p:nvPicPr>
          <p:cNvPr id="6" name="Picture 5" descr="A close-up of a document&#10;&#10;AI-generated content may be incorrect.">
            <a:extLst>
              <a:ext uri="{FF2B5EF4-FFF2-40B4-BE49-F238E27FC236}">
                <a16:creationId xmlns:a16="http://schemas.microsoft.com/office/drawing/2014/main" id="{127EBED3-A58D-B342-1A94-AD92259D89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249282">
            <a:off x="616654" y="-1347050"/>
            <a:ext cx="7643944" cy="9892162"/>
          </a:xfrm>
          <a:prstGeom prst="rect">
            <a:avLst/>
          </a:prstGeom>
        </p:spPr>
      </p:pic>
      <p:sp>
        <p:nvSpPr>
          <p:cNvPr id="5" name="Rectangle 4">
            <a:extLst>
              <a:ext uri="{FF2B5EF4-FFF2-40B4-BE49-F238E27FC236}">
                <a16:creationId xmlns:a16="http://schemas.microsoft.com/office/drawing/2014/main" id="{838C320B-9F25-10AF-8B33-0322104C0425}"/>
              </a:ext>
            </a:extLst>
          </p:cNvPr>
          <p:cNvSpPr/>
          <p:nvPr/>
        </p:nvSpPr>
        <p:spPr>
          <a:xfrm>
            <a:off x="2202426" y="1415845"/>
            <a:ext cx="1199535" cy="2438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033F1CC-512C-4F52-1798-C198F2068CDB}"/>
              </a:ext>
            </a:extLst>
          </p:cNvPr>
          <p:cNvSpPr/>
          <p:nvPr/>
        </p:nvSpPr>
        <p:spPr>
          <a:xfrm>
            <a:off x="2303207" y="4213123"/>
            <a:ext cx="1199535" cy="8308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25FBE5F-F993-9CB0-C603-4390EDC41004}"/>
              </a:ext>
            </a:extLst>
          </p:cNvPr>
          <p:cNvSpPr/>
          <p:nvPr/>
        </p:nvSpPr>
        <p:spPr>
          <a:xfrm>
            <a:off x="2303206" y="5341011"/>
            <a:ext cx="1199535" cy="5367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4D15F4C-3874-052F-1BA4-7D7C1E3435B0}"/>
              </a:ext>
            </a:extLst>
          </p:cNvPr>
          <p:cNvSpPr txBox="1"/>
          <p:nvPr/>
        </p:nvSpPr>
        <p:spPr>
          <a:xfrm>
            <a:off x="9320981" y="2005780"/>
            <a:ext cx="2549352" cy="923330"/>
          </a:xfrm>
          <a:prstGeom prst="rect">
            <a:avLst/>
          </a:prstGeom>
          <a:noFill/>
        </p:spPr>
        <p:txBody>
          <a:bodyPr wrap="none" rtlCol="0">
            <a:spAutoFit/>
          </a:bodyPr>
          <a:lstStyle/>
          <a:p>
            <a:r>
              <a:rPr lang="en-US" dirty="0"/>
              <a:t>Letters sent 16 May 2025</a:t>
            </a:r>
          </a:p>
          <a:p>
            <a:r>
              <a:rPr lang="en-US" dirty="0"/>
              <a:t>Responses:</a:t>
            </a:r>
          </a:p>
          <a:p>
            <a:pPr marL="285750" indent="-285750">
              <a:buFont typeface="Arial" panose="020B0604020202020204" pitchFamily="34" charset="0"/>
              <a:buChar char="•"/>
            </a:pPr>
            <a:r>
              <a:rPr lang="en-US" dirty="0"/>
              <a:t>None</a:t>
            </a:r>
          </a:p>
        </p:txBody>
      </p:sp>
      <p:cxnSp>
        <p:nvCxnSpPr>
          <p:cNvPr id="13" name="Straight Arrow Connector 12">
            <a:extLst>
              <a:ext uri="{FF2B5EF4-FFF2-40B4-BE49-F238E27FC236}">
                <a16:creationId xmlns:a16="http://schemas.microsoft.com/office/drawing/2014/main" id="{F29FE903-C87D-6A89-9F02-E1E93745F8D1}"/>
              </a:ext>
            </a:extLst>
          </p:cNvPr>
          <p:cNvCxnSpPr/>
          <p:nvPr/>
        </p:nvCxnSpPr>
        <p:spPr>
          <a:xfrm flipH="1" flipV="1">
            <a:off x="6430297" y="1327355"/>
            <a:ext cx="2890684" cy="89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36EFBAB-2D74-E502-8D6C-A67182583D82}"/>
              </a:ext>
            </a:extLst>
          </p:cNvPr>
          <p:cNvCxnSpPr>
            <a:stCxn id="11" idx="1"/>
          </p:cNvCxnSpPr>
          <p:nvPr/>
        </p:nvCxnSpPr>
        <p:spPr>
          <a:xfrm flipH="1" flipV="1">
            <a:off x="6469626" y="1917290"/>
            <a:ext cx="2851355" cy="550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2D12FB-CAD5-CF9A-4C4A-20B3E941C839}"/>
              </a:ext>
            </a:extLst>
          </p:cNvPr>
          <p:cNvCxnSpPr/>
          <p:nvPr/>
        </p:nvCxnSpPr>
        <p:spPr>
          <a:xfrm flipH="1" flipV="1">
            <a:off x="6430297" y="2084439"/>
            <a:ext cx="2890684" cy="216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09D3A13-61EF-9F42-95A6-BA939004F331}"/>
              </a:ext>
            </a:extLst>
          </p:cNvPr>
          <p:cNvCxnSpPr/>
          <p:nvPr/>
        </p:nvCxnSpPr>
        <p:spPr>
          <a:xfrm flipH="1">
            <a:off x="6469626" y="2310581"/>
            <a:ext cx="2851355" cy="11184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A213BF-CA30-E3DE-38CD-7A3F65F82559}"/>
              </a:ext>
            </a:extLst>
          </p:cNvPr>
          <p:cNvCxnSpPr/>
          <p:nvPr/>
        </p:nvCxnSpPr>
        <p:spPr>
          <a:xfrm flipH="1">
            <a:off x="7728155" y="2300748"/>
            <a:ext cx="1484671" cy="304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261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A241-FC5B-4C38-2E42-74854A14B91E}"/>
              </a:ext>
            </a:extLst>
          </p:cNvPr>
          <p:cNvSpPr>
            <a:spLocks noGrp="1"/>
          </p:cNvSpPr>
          <p:nvPr>
            <p:ph type="title"/>
          </p:nvPr>
        </p:nvSpPr>
        <p:spPr/>
        <p:txBody>
          <a:bodyPr/>
          <a:lstStyle/>
          <a:p>
            <a:pPr algn="ctr"/>
            <a:r>
              <a:rPr lang="en-US" b="1" dirty="0"/>
              <a:t>HOW DO WE GET THERE?</a:t>
            </a:r>
            <a:br>
              <a:rPr lang="en-US" b="1" dirty="0"/>
            </a:br>
            <a:r>
              <a:rPr lang="en-US" b="1" dirty="0"/>
              <a:t>NEXT STEPS (IAW RCW 36.61)</a:t>
            </a:r>
          </a:p>
        </p:txBody>
      </p:sp>
      <p:sp>
        <p:nvSpPr>
          <p:cNvPr id="3" name="Content Placeholder 2">
            <a:extLst>
              <a:ext uri="{FF2B5EF4-FFF2-40B4-BE49-F238E27FC236}">
                <a16:creationId xmlns:a16="http://schemas.microsoft.com/office/drawing/2014/main" id="{B5580A68-FF83-D543-AF0C-CBE18AA050CF}"/>
              </a:ext>
            </a:extLst>
          </p:cNvPr>
          <p:cNvSpPr>
            <a:spLocks noGrp="1"/>
          </p:cNvSpPr>
          <p:nvPr>
            <p:ph idx="1"/>
          </p:nvPr>
        </p:nvSpPr>
        <p:spPr>
          <a:xfrm>
            <a:off x="838200" y="1537026"/>
            <a:ext cx="10515600" cy="4351338"/>
          </a:xfrm>
        </p:spPr>
        <p:txBody>
          <a:bodyPr>
            <a:normAutofit fontScale="70000" lnSpcReduction="20000"/>
          </a:bodyPr>
          <a:lstStyle/>
          <a:p>
            <a:r>
              <a:rPr lang="en-US" dirty="0"/>
              <a:t>20 Mar 2025 – SC decisions on renewal of LMD</a:t>
            </a:r>
          </a:p>
          <a:p>
            <a:r>
              <a:rPr lang="en-US" dirty="0"/>
              <a:t>Mar 2025 – Write petition/resolution of renewal – Draft written 4 Mar 25</a:t>
            </a:r>
          </a:p>
          <a:p>
            <a:r>
              <a:rPr lang="en-US" dirty="0"/>
              <a:t>Mar 2025 – Submit petition to County for approval - Approved by EH 5 Mar 25</a:t>
            </a:r>
          </a:p>
          <a:p>
            <a:r>
              <a:rPr lang="en-US" dirty="0"/>
              <a:t>1 May 2025 – Sent petition to all property owners for signature (</a:t>
            </a:r>
            <a:r>
              <a:rPr lang="en-US" b="1" dirty="0"/>
              <a:t>requires 20% </a:t>
            </a:r>
            <a:r>
              <a:rPr lang="en-US" dirty="0"/>
              <a:t>by acreage of assessed properties).  We have </a:t>
            </a:r>
            <a:r>
              <a:rPr lang="en-US" b="1" u="sng" dirty="0"/>
              <a:t>592</a:t>
            </a:r>
            <a:r>
              <a:rPr lang="en-US" dirty="0"/>
              <a:t> acres of assessed parcels. Require signatures of parcel (assessed) owners owning at least </a:t>
            </a:r>
            <a:r>
              <a:rPr lang="en-US" b="1" u="sng" dirty="0"/>
              <a:t>119 </a:t>
            </a:r>
            <a:r>
              <a:rPr lang="en-US" dirty="0"/>
              <a:t>acres of property within LMD to move forward.  We have rec’d petitions for </a:t>
            </a:r>
            <a:r>
              <a:rPr lang="en-US" b="1" dirty="0"/>
              <a:t>200+</a:t>
            </a:r>
            <a:r>
              <a:rPr lang="en-US" dirty="0"/>
              <a:t> </a:t>
            </a:r>
            <a:r>
              <a:rPr lang="en-US" b="1" dirty="0"/>
              <a:t>acres (34%) </a:t>
            </a:r>
            <a:r>
              <a:rPr lang="en-US" dirty="0"/>
              <a:t>as of 17 June.  2</a:t>
            </a:r>
            <a:r>
              <a:rPr lang="en-US" baseline="30000" dirty="0"/>
              <a:t>nd</a:t>
            </a:r>
            <a:r>
              <a:rPr lang="en-US" dirty="0"/>
              <a:t> notification sent 15 May 25. </a:t>
            </a:r>
            <a:r>
              <a:rPr lang="en-US" dirty="0">
                <a:solidFill>
                  <a:srgbClr val="FF0000"/>
                </a:solidFill>
              </a:rPr>
              <a:t>3</a:t>
            </a:r>
            <a:r>
              <a:rPr lang="en-US" baseline="30000" dirty="0">
                <a:solidFill>
                  <a:srgbClr val="FF0000"/>
                </a:solidFill>
              </a:rPr>
              <a:t>rd</a:t>
            </a:r>
            <a:r>
              <a:rPr lang="en-US" dirty="0">
                <a:solidFill>
                  <a:srgbClr val="FF0000"/>
                </a:solidFill>
              </a:rPr>
              <a:t> notification sent 2 Jun 25. 4</a:t>
            </a:r>
            <a:r>
              <a:rPr lang="en-US" baseline="30000" dirty="0">
                <a:solidFill>
                  <a:srgbClr val="FF0000"/>
                </a:solidFill>
              </a:rPr>
              <a:t>th</a:t>
            </a:r>
            <a:r>
              <a:rPr lang="en-US" dirty="0">
                <a:solidFill>
                  <a:srgbClr val="FF0000"/>
                </a:solidFill>
              </a:rPr>
              <a:t> &amp; final notification sent 16 Jun 25.</a:t>
            </a:r>
          </a:p>
          <a:p>
            <a:r>
              <a:rPr lang="en-US" dirty="0"/>
              <a:t>Jul – Sep 2025 – Follow up with door-to-door engagement with LMD members to obtain petition signatures. </a:t>
            </a:r>
            <a:r>
              <a:rPr lang="en-US" dirty="0">
                <a:solidFill>
                  <a:srgbClr val="FF0000"/>
                </a:solidFill>
              </a:rPr>
              <a:t>Not necessary. We have exceeded the number of required signatures.</a:t>
            </a:r>
          </a:p>
          <a:p>
            <a:r>
              <a:rPr lang="en-US" dirty="0"/>
              <a:t>Aug – Sep 2025 – </a:t>
            </a:r>
            <a:r>
              <a:rPr lang="en-US" dirty="0" err="1"/>
              <a:t>BoCC</a:t>
            </a:r>
            <a:r>
              <a:rPr lang="en-US" dirty="0"/>
              <a:t> approves LMD renewal to be in the best interest of the public and sets public hearing by resolution of intention. Publishes hearing notice in local paper of record (Nisqually Valley News) (2x) </a:t>
            </a:r>
            <a:r>
              <a:rPr lang="en-US" dirty="0">
                <a:solidFill>
                  <a:srgbClr val="FF0000"/>
                </a:solidFill>
              </a:rPr>
              <a:t>NOTE: 15 July </a:t>
            </a:r>
            <a:r>
              <a:rPr lang="en-US" dirty="0" err="1">
                <a:solidFill>
                  <a:srgbClr val="FF0000"/>
                </a:solidFill>
              </a:rPr>
              <a:t>BoCC</a:t>
            </a:r>
            <a:r>
              <a:rPr lang="en-US" dirty="0">
                <a:solidFill>
                  <a:srgbClr val="FF0000"/>
                </a:solidFill>
              </a:rPr>
              <a:t> approved Long Lakes Public Hearing for 5 Aug 25. </a:t>
            </a:r>
          </a:p>
          <a:p>
            <a:r>
              <a:rPr lang="en-US" dirty="0"/>
              <a:t>Sep - Dec 2025– Public hearing – BoCC determines if LMD is in public interest or not</a:t>
            </a:r>
          </a:p>
        </p:txBody>
      </p:sp>
      <p:sp>
        <p:nvSpPr>
          <p:cNvPr id="4" name="Date Placeholder 3">
            <a:extLst>
              <a:ext uri="{FF2B5EF4-FFF2-40B4-BE49-F238E27FC236}">
                <a16:creationId xmlns:a16="http://schemas.microsoft.com/office/drawing/2014/main" id="{51E0D3C4-4ED8-73BE-7D65-CE834CD7C889}"/>
              </a:ext>
            </a:extLst>
          </p:cNvPr>
          <p:cNvSpPr>
            <a:spLocks noGrp="1"/>
          </p:cNvSpPr>
          <p:nvPr>
            <p:ph type="dt" sz="half" idx="10"/>
          </p:nvPr>
        </p:nvSpPr>
        <p:spPr/>
        <p:txBody>
          <a:bodyPr/>
          <a:lstStyle/>
          <a:p>
            <a:fld id="{CC9A327A-FB56-4C1B-9770-E800E79A6591}" type="datetime1">
              <a:rPr lang="en-US" smtClean="0"/>
              <a:t>7/17/2025</a:t>
            </a:fld>
            <a:endParaRPr lang="en-US" dirty="0"/>
          </a:p>
        </p:txBody>
      </p:sp>
      <p:sp>
        <p:nvSpPr>
          <p:cNvPr id="5" name="Footer Placeholder 4">
            <a:extLst>
              <a:ext uri="{FF2B5EF4-FFF2-40B4-BE49-F238E27FC236}">
                <a16:creationId xmlns:a16="http://schemas.microsoft.com/office/drawing/2014/main" id="{6743189F-41DA-BCCC-6264-0533B29B0153}"/>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5612D8E0-F134-F605-7952-6E38BA859806}"/>
              </a:ext>
            </a:extLst>
          </p:cNvPr>
          <p:cNvSpPr>
            <a:spLocks noGrp="1"/>
          </p:cNvSpPr>
          <p:nvPr>
            <p:ph type="sldNum" sz="quarter" idx="12"/>
          </p:nvPr>
        </p:nvSpPr>
        <p:spPr/>
        <p:txBody>
          <a:bodyPr/>
          <a:lstStyle/>
          <a:p>
            <a:fld id="{C1DBB2FF-DFC6-49E8-BED2-F712904D3F57}" type="slidenum">
              <a:rPr lang="en-US" smtClean="0"/>
              <a:t>25</a:t>
            </a:fld>
            <a:endParaRPr lang="en-US" dirty="0"/>
          </a:p>
        </p:txBody>
      </p:sp>
      <p:grpSp>
        <p:nvGrpSpPr>
          <p:cNvPr id="7" name="Group 6">
            <a:extLst>
              <a:ext uri="{FF2B5EF4-FFF2-40B4-BE49-F238E27FC236}">
                <a16:creationId xmlns:a16="http://schemas.microsoft.com/office/drawing/2014/main" id="{48AFF920-AB6A-EF6C-6380-4138A1C6F8F0}"/>
              </a:ext>
            </a:extLst>
          </p:cNvPr>
          <p:cNvGrpSpPr/>
          <p:nvPr/>
        </p:nvGrpSpPr>
        <p:grpSpPr>
          <a:xfrm>
            <a:off x="2024063" y="5861149"/>
            <a:ext cx="8819274" cy="495201"/>
            <a:chOff x="948693" y="5691961"/>
            <a:chExt cx="8731324" cy="495201"/>
          </a:xfrm>
        </p:grpSpPr>
        <p:sp>
          <p:nvSpPr>
            <p:cNvPr id="8" name="Star: 5 Points 7">
              <a:extLst>
                <a:ext uri="{FF2B5EF4-FFF2-40B4-BE49-F238E27FC236}">
                  <a16:creationId xmlns:a16="http://schemas.microsoft.com/office/drawing/2014/main" id="{56B6E939-92D2-32D6-6D0B-FE546D26FECB}"/>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D53684CA-C461-901D-B200-A68296DEF816}"/>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0" name="Star: 5 Points 9">
              <a:extLst>
                <a:ext uri="{FF2B5EF4-FFF2-40B4-BE49-F238E27FC236}">
                  <a16:creationId xmlns:a16="http://schemas.microsoft.com/office/drawing/2014/main" id="{5B6809A9-77E8-02AB-BC61-3ED948875081}"/>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1" name="TextBox 10">
              <a:extLst>
                <a:ext uri="{FF2B5EF4-FFF2-40B4-BE49-F238E27FC236}">
                  <a16:creationId xmlns:a16="http://schemas.microsoft.com/office/drawing/2014/main" id="{1CD4039D-F602-037B-43DE-D6AAA44DEC5C}"/>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2" name="TextBox 11">
              <a:extLst>
                <a:ext uri="{FF2B5EF4-FFF2-40B4-BE49-F238E27FC236}">
                  <a16:creationId xmlns:a16="http://schemas.microsoft.com/office/drawing/2014/main" id="{CC5F5404-0902-E5CB-668B-AA688B1ED7D9}"/>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3" name="TextBox 12">
              <a:extLst>
                <a:ext uri="{FF2B5EF4-FFF2-40B4-BE49-F238E27FC236}">
                  <a16:creationId xmlns:a16="http://schemas.microsoft.com/office/drawing/2014/main" id="{51C4AA1A-CB0E-2F37-35AF-42BA64931D66}"/>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15" name="Star: 5 Points 14">
            <a:extLst>
              <a:ext uri="{FF2B5EF4-FFF2-40B4-BE49-F238E27FC236}">
                <a16:creationId xmlns:a16="http://schemas.microsoft.com/office/drawing/2014/main" id="{E79F64C9-E5E2-B0C5-B9B6-510EC0C22DA0}"/>
              </a:ext>
            </a:extLst>
          </p:cNvPr>
          <p:cNvSpPr/>
          <p:nvPr/>
        </p:nvSpPr>
        <p:spPr>
          <a:xfrm>
            <a:off x="496540" y="2205876"/>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6" name="Star: 5 Points 15">
            <a:extLst>
              <a:ext uri="{FF2B5EF4-FFF2-40B4-BE49-F238E27FC236}">
                <a16:creationId xmlns:a16="http://schemas.microsoft.com/office/drawing/2014/main" id="{6163D019-49BF-EE78-AEDE-E4C460BB90E8}"/>
              </a:ext>
            </a:extLst>
          </p:cNvPr>
          <p:cNvSpPr/>
          <p:nvPr/>
        </p:nvSpPr>
        <p:spPr>
          <a:xfrm>
            <a:off x="496540" y="1835732"/>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7" name="Star: 5 Points 16">
            <a:extLst>
              <a:ext uri="{FF2B5EF4-FFF2-40B4-BE49-F238E27FC236}">
                <a16:creationId xmlns:a16="http://schemas.microsoft.com/office/drawing/2014/main" id="{B56C624D-9D52-1A85-48FC-855BCF97FCDD}"/>
              </a:ext>
            </a:extLst>
          </p:cNvPr>
          <p:cNvSpPr/>
          <p:nvPr/>
        </p:nvSpPr>
        <p:spPr>
          <a:xfrm>
            <a:off x="496540" y="1450023"/>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4" name="Star: 5 Points 13">
            <a:extLst>
              <a:ext uri="{FF2B5EF4-FFF2-40B4-BE49-F238E27FC236}">
                <a16:creationId xmlns:a16="http://schemas.microsoft.com/office/drawing/2014/main" id="{2B22D05E-54EB-3BB0-3C96-929816B13CEB}"/>
              </a:ext>
            </a:extLst>
          </p:cNvPr>
          <p:cNvSpPr/>
          <p:nvPr/>
        </p:nvSpPr>
        <p:spPr>
          <a:xfrm>
            <a:off x="496540" y="2534921"/>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9" name="Star: 5 Points 18">
            <a:extLst>
              <a:ext uri="{FF2B5EF4-FFF2-40B4-BE49-F238E27FC236}">
                <a16:creationId xmlns:a16="http://schemas.microsoft.com/office/drawing/2014/main" id="{564FD652-6196-6599-EE7A-90E7B0B33CAA}"/>
              </a:ext>
            </a:extLst>
          </p:cNvPr>
          <p:cNvSpPr/>
          <p:nvPr/>
        </p:nvSpPr>
        <p:spPr>
          <a:xfrm>
            <a:off x="496540" y="3600803"/>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144091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CC21-9F20-0A54-9A7B-5106633F17B8}"/>
              </a:ext>
            </a:extLst>
          </p:cNvPr>
          <p:cNvSpPr>
            <a:spLocks noGrp="1"/>
          </p:cNvSpPr>
          <p:nvPr>
            <p:ph type="title"/>
          </p:nvPr>
        </p:nvSpPr>
        <p:spPr/>
        <p:txBody>
          <a:bodyPr/>
          <a:lstStyle/>
          <a:p>
            <a:pPr algn="ctr"/>
            <a:r>
              <a:rPr lang="en-US" b="1" dirty="0"/>
              <a:t>Thurston County Staff Response to Petition</a:t>
            </a:r>
          </a:p>
        </p:txBody>
      </p:sp>
      <p:sp>
        <p:nvSpPr>
          <p:cNvPr id="3" name="Content Placeholder 2">
            <a:extLst>
              <a:ext uri="{FF2B5EF4-FFF2-40B4-BE49-F238E27FC236}">
                <a16:creationId xmlns:a16="http://schemas.microsoft.com/office/drawing/2014/main" id="{D93C57D4-CA50-717F-7D2E-A571604EC2DD}"/>
              </a:ext>
            </a:extLst>
          </p:cNvPr>
          <p:cNvSpPr>
            <a:spLocks noGrp="1"/>
          </p:cNvSpPr>
          <p:nvPr>
            <p:ph idx="1"/>
          </p:nvPr>
        </p:nvSpPr>
        <p:spPr/>
        <p:txBody>
          <a:bodyPr>
            <a:normAutofit fontScale="55000" lnSpcReduction="20000"/>
          </a:bodyPr>
          <a:lstStyle/>
          <a:p>
            <a:pPr marL="0" indent="0">
              <a:buNone/>
            </a:pPr>
            <a:r>
              <a:rPr lang="en-US" dirty="0"/>
              <a:t>Joshua Cummings, Assistant County Manager.</a:t>
            </a:r>
          </a:p>
          <a:p>
            <a:pPr marL="0" indent="0">
              <a:buNone/>
            </a:pPr>
            <a:r>
              <a:rPr lang="en-US" dirty="0"/>
              <a:t>Thanks for reaching out.  Please know this inquiry has been in review for a more complete understanding of the request. </a:t>
            </a:r>
          </a:p>
          <a:p>
            <a:pPr marL="0" indent="0">
              <a:buNone/>
            </a:pPr>
            <a:r>
              <a:rPr lang="en-US" dirty="0"/>
              <a:t> </a:t>
            </a:r>
          </a:p>
          <a:p>
            <a:pPr marL="0" indent="0">
              <a:buNone/>
            </a:pPr>
            <a:r>
              <a:rPr lang="en-US" dirty="0"/>
              <a:t>The County owns property along Lake Lawrence (~15 acres). </a:t>
            </a:r>
          </a:p>
          <a:p>
            <a:pPr marL="0" indent="0">
              <a:buNone/>
            </a:pPr>
            <a:r>
              <a:rPr lang="en-US" dirty="0"/>
              <a:t>As a lake property owner the County may sign on to the LMD renewal petition. </a:t>
            </a:r>
          </a:p>
          <a:p>
            <a:pPr marL="0" indent="0">
              <a:buNone/>
            </a:pPr>
            <a:r>
              <a:rPr lang="en-US" dirty="0"/>
              <a:t>The </a:t>
            </a:r>
            <a:r>
              <a:rPr lang="en-US" dirty="0" err="1"/>
              <a:t>BoCC</a:t>
            </a:r>
            <a:r>
              <a:rPr lang="en-US" dirty="0"/>
              <a:t> will be approving the LMD renewal. </a:t>
            </a:r>
          </a:p>
          <a:p>
            <a:pPr marL="0" indent="0">
              <a:buNone/>
            </a:pPr>
            <a:r>
              <a:rPr lang="en-US" dirty="0"/>
              <a:t>To staff’s knowledge the County has not previously signed onto a renewal petition for a LMD.</a:t>
            </a:r>
          </a:p>
          <a:p>
            <a:pPr marL="0" indent="0">
              <a:buNone/>
            </a:pPr>
            <a:r>
              <a:rPr lang="en-US" dirty="0"/>
              <a:t> </a:t>
            </a:r>
          </a:p>
          <a:p>
            <a:pPr marL="0" indent="0">
              <a:buNone/>
            </a:pPr>
            <a:r>
              <a:rPr lang="en-US" dirty="0"/>
              <a:t>Here is the initial perspective: </a:t>
            </a:r>
          </a:p>
          <a:p>
            <a:pPr marL="0" indent="0">
              <a:buNone/>
            </a:pPr>
            <a:r>
              <a:rPr lang="en-US" dirty="0"/>
              <a:t>Given the County is the approving authority of the LMD it seems most appropriate for the County to not be a party to the renewal petition as well. </a:t>
            </a:r>
          </a:p>
          <a:p>
            <a:pPr marL="0" indent="0">
              <a:buNone/>
            </a:pPr>
            <a:r>
              <a:rPr lang="en-US" dirty="0"/>
              <a:t>At first review this appears to put the County in a conflict-of-interest position, and recommend that we do not join the LMD as a petitioner.</a:t>
            </a:r>
            <a:r>
              <a:rPr lang="en-US" i="1" dirty="0"/>
              <a:t> </a:t>
            </a:r>
            <a:endParaRPr lang="en-US" dirty="0"/>
          </a:p>
          <a:p>
            <a:pPr marL="0" indent="0">
              <a:buNone/>
            </a:pPr>
            <a:r>
              <a:rPr lang="en-US" dirty="0"/>
              <a:t>I believe the County’s support for LMD’s would be demonstrated when the Board approves the petition.</a:t>
            </a:r>
          </a:p>
          <a:p>
            <a:endParaRPr lang="en-US" dirty="0"/>
          </a:p>
        </p:txBody>
      </p:sp>
      <p:sp>
        <p:nvSpPr>
          <p:cNvPr id="4" name="Date Placeholder 3">
            <a:extLst>
              <a:ext uri="{FF2B5EF4-FFF2-40B4-BE49-F238E27FC236}">
                <a16:creationId xmlns:a16="http://schemas.microsoft.com/office/drawing/2014/main" id="{EF9D1A13-06FE-0E53-8B3D-E33C07890CC1}"/>
              </a:ext>
            </a:extLst>
          </p:cNvPr>
          <p:cNvSpPr>
            <a:spLocks noGrp="1"/>
          </p:cNvSpPr>
          <p:nvPr>
            <p:ph type="dt" sz="half" idx="10"/>
          </p:nvPr>
        </p:nvSpPr>
        <p:spPr/>
        <p:txBody>
          <a:bodyPr/>
          <a:lstStyle/>
          <a:p>
            <a:fld id="{937ED5A9-5455-4542-A967-F87A89988909}" type="datetime1">
              <a:rPr lang="en-US" smtClean="0"/>
              <a:t>7/17/2025</a:t>
            </a:fld>
            <a:endParaRPr lang="en-US" dirty="0"/>
          </a:p>
        </p:txBody>
      </p:sp>
      <p:sp>
        <p:nvSpPr>
          <p:cNvPr id="5" name="Footer Placeholder 4">
            <a:extLst>
              <a:ext uri="{FF2B5EF4-FFF2-40B4-BE49-F238E27FC236}">
                <a16:creationId xmlns:a16="http://schemas.microsoft.com/office/drawing/2014/main" id="{B9DAE871-24D7-33EF-0BB1-78BE99FED948}"/>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A992EE58-9CED-1AE0-7D28-D0AF25E91679}"/>
              </a:ext>
            </a:extLst>
          </p:cNvPr>
          <p:cNvSpPr>
            <a:spLocks noGrp="1"/>
          </p:cNvSpPr>
          <p:nvPr>
            <p:ph type="sldNum" sz="quarter" idx="12"/>
          </p:nvPr>
        </p:nvSpPr>
        <p:spPr/>
        <p:txBody>
          <a:bodyPr/>
          <a:lstStyle/>
          <a:p>
            <a:fld id="{C1DBB2FF-DFC6-49E8-BED2-F712904D3F57}" type="slidenum">
              <a:rPr lang="en-US" smtClean="0"/>
              <a:t>26</a:t>
            </a:fld>
            <a:endParaRPr lang="en-US" dirty="0"/>
          </a:p>
        </p:txBody>
      </p:sp>
    </p:spTree>
    <p:extLst>
      <p:ext uri="{BB962C8B-B14F-4D97-AF65-F5344CB8AC3E}">
        <p14:creationId xmlns:p14="http://schemas.microsoft.com/office/powerpoint/2010/main" val="341493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A7AAB-45B2-5524-93AD-BDF56F4D04FA}"/>
              </a:ext>
            </a:extLst>
          </p:cNvPr>
          <p:cNvSpPr>
            <a:spLocks noGrp="1"/>
          </p:cNvSpPr>
          <p:nvPr>
            <p:ph type="title"/>
          </p:nvPr>
        </p:nvSpPr>
        <p:spPr/>
        <p:txBody>
          <a:bodyPr/>
          <a:lstStyle/>
          <a:p>
            <a:pPr algn="ctr"/>
            <a:r>
              <a:rPr lang="en-US" dirty="0"/>
              <a:t>FINAL DRAFT LMD RESOLUTION OF INTENT</a:t>
            </a:r>
          </a:p>
        </p:txBody>
      </p:sp>
      <p:sp>
        <p:nvSpPr>
          <p:cNvPr id="3" name="Content Placeholder 2">
            <a:extLst>
              <a:ext uri="{FF2B5EF4-FFF2-40B4-BE49-F238E27FC236}">
                <a16:creationId xmlns:a16="http://schemas.microsoft.com/office/drawing/2014/main" id="{C7ED988B-F8E6-5D71-2DD7-727B921C365C}"/>
              </a:ext>
            </a:extLst>
          </p:cNvPr>
          <p:cNvSpPr>
            <a:spLocks noGrp="1"/>
          </p:cNvSpPr>
          <p:nvPr>
            <p:ph idx="1"/>
          </p:nvPr>
        </p:nvSpPr>
        <p:spPr/>
        <p:txBody>
          <a:bodyPr/>
          <a:lstStyle/>
          <a:p>
            <a:r>
              <a:rPr lang="en-US" dirty="0"/>
              <a:t>Motion to Recommend DRAFT LMD Resolution of Intent be forwarded to Environmental Health along with Petitions for BOCC to schedule Public Hearing</a:t>
            </a:r>
          </a:p>
          <a:p>
            <a:pPr marL="0" indent="0">
              <a:buNone/>
            </a:pPr>
            <a:r>
              <a:rPr lang="en-US" dirty="0"/>
              <a:t>Yes_____	No____</a:t>
            </a:r>
          </a:p>
          <a:p>
            <a:r>
              <a:rPr lang="en-US" dirty="0"/>
              <a:t>As of 17 July:</a:t>
            </a:r>
          </a:p>
          <a:p>
            <a:pPr lvl="1"/>
            <a:r>
              <a:rPr lang="en-US" dirty="0"/>
              <a:t>205 Parcel Owners have submitted Petitions 30%</a:t>
            </a:r>
          </a:p>
          <a:p>
            <a:pPr lvl="1"/>
            <a:r>
              <a:rPr lang="en-US" dirty="0"/>
              <a:t>225 Acres of 592 Acres owned by Fee Payees 38%</a:t>
            </a:r>
          </a:p>
        </p:txBody>
      </p:sp>
      <p:sp>
        <p:nvSpPr>
          <p:cNvPr id="4" name="Date Placeholder 3">
            <a:extLst>
              <a:ext uri="{FF2B5EF4-FFF2-40B4-BE49-F238E27FC236}">
                <a16:creationId xmlns:a16="http://schemas.microsoft.com/office/drawing/2014/main" id="{297DF0CE-3C31-AE20-6B26-05659EB354CA}"/>
              </a:ext>
            </a:extLst>
          </p:cNvPr>
          <p:cNvSpPr>
            <a:spLocks noGrp="1"/>
          </p:cNvSpPr>
          <p:nvPr>
            <p:ph type="dt" sz="half" idx="10"/>
          </p:nvPr>
        </p:nvSpPr>
        <p:spPr/>
        <p:txBody>
          <a:bodyPr/>
          <a:lstStyle/>
          <a:p>
            <a:fld id="{937ED5A9-5455-4542-A967-F87A89988909}" type="datetime1">
              <a:rPr lang="en-US" smtClean="0"/>
              <a:t>7/17/2025</a:t>
            </a:fld>
            <a:endParaRPr lang="en-US" dirty="0"/>
          </a:p>
        </p:txBody>
      </p:sp>
      <p:sp>
        <p:nvSpPr>
          <p:cNvPr id="5" name="Footer Placeholder 4">
            <a:extLst>
              <a:ext uri="{FF2B5EF4-FFF2-40B4-BE49-F238E27FC236}">
                <a16:creationId xmlns:a16="http://schemas.microsoft.com/office/drawing/2014/main" id="{679B65BF-AB64-B12D-A986-BC39B88DF027}"/>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79FD1D2E-7E79-3281-0C9F-2CA459A1BFC2}"/>
              </a:ext>
            </a:extLst>
          </p:cNvPr>
          <p:cNvSpPr>
            <a:spLocks noGrp="1"/>
          </p:cNvSpPr>
          <p:nvPr>
            <p:ph type="sldNum" sz="quarter" idx="12"/>
          </p:nvPr>
        </p:nvSpPr>
        <p:spPr/>
        <p:txBody>
          <a:bodyPr/>
          <a:lstStyle/>
          <a:p>
            <a:fld id="{C1DBB2FF-DFC6-49E8-BED2-F712904D3F57}" type="slidenum">
              <a:rPr lang="en-US" smtClean="0"/>
              <a:t>27</a:t>
            </a:fld>
            <a:endParaRPr lang="en-US" dirty="0"/>
          </a:p>
        </p:txBody>
      </p:sp>
    </p:spTree>
    <p:extLst>
      <p:ext uri="{BB962C8B-B14F-4D97-AF65-F5344CB8AC3E}">
        <p14:creationId xmlns:p14="http://schemas.microsoft.com/office/powerpoint/2010/main" val="1120230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E5F81-4544-207A-2C89-C2504BB059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202C90-875A-4CA1-2E62-F779B9EA179E}"/>
              </a:ext>
            </a:extLst>
          </p:cNvPr>
          <p:cNvSpPr>
            <a:spLocks noGrp="1"/>
          </p:cNvSpPr>
          <p:nvPr>
            <p:ph type="title"/>
          </p:nvPr>
        </p:nvSpPr>
        <p:spPr/>
        <p:txBody>
          <a:bodyPr/>
          <a:lstStyle/>
          <a:p>
            <a:pPr algn="ctr"/>
            <a:r>
              <a:rPr lang="en-US" b="1" dirty="0"/>
              <a:t>HOW DO WE GET THERE?</a:t>
            </a:r>
            <a:br>
              <a:rPr lang="en-US" b="1" dirty="0"/>
            </a:br>
            <a:r>
              <a:rPr lang="en-US" b="1" dirty="0"/>
              <a:t>NEXT STEPS (IAW RCW 36.61) (continued)</a:t>
            </a:r>
          </a:p>
        </p:txBody>
      </p:sp>
      <p:sp>
        <p:nvSpPr>
          <p:cNvPr id="3" name="Content Placeholder 2">
            <a:extLst>
              <a:ext uri="{FF2B5EF4-FFF2-40B4-BE49-F238E27FC236}">
                <a16:creationId xmlns:a16="http://schemas.microsoft.com/office/drawing/2014/main" id="{9F4F6EC1-6874-F79F-0F7A-BE382A8D8489}"/>
              </a:ext>
            </a:extLst>
          </p:cNvPr>
          <p:cNvSpPr>
            <a:spLocks noGrp="1"/>
          </p:cNvSpPr>
          <p:nvPr>
            <p:ph idx="1"/>
          </p:nvPr>
        </p:nvSpPr>
        <p:spPr>
          <a:xfrm>
            <a:off x="838200" y="1531696"/>
            <a:ext cx="10515600" cy="4351338"/>
          </a:xfrm>
        </p:spPr>
        <p:txBody>
          <a:bodyPr>
            <a:normAutofit fontScale="77500" lnSpcReduction="20000"/>
          </a:bodyPr>
          <a:lstStyle/>
          <a:p>
            <a:r>
              <a:rPr lang="en-US" dirty="0"/>
              <a:t>Feb - Mar 2026 – BoCC approves LMD proposal and adopts resolution for vote of property owners</a:t>
            </a:r>
          </a:p>
          <a:p>
            <a:r>
              <a:rPr lang="en-US" dirty="0"/>
              <a:t>Mar - Apr 2026 – County auditor mails ballots and resolution to all property owners</a:t>
            </a:r>
          </a:p>
          <a:p>
            <a:r>
              <a:rPr lang="en-US" dirty="0"/>
              <a:t>May 2026</a:t>
            </a:r>
          </a:p>
          <a:p>
            <a:pPr lvl="1"/>
            <a:r>
              <a:rPr lang="en-US" dirty="0"/>
              <a:t>Majority of votes NO  – LMD will dissolve December 2026</a:t>
            </a:r>
          </a:p>
          <a:p>
            <a:pPr lvl="1"/>
            <a:r>
              <a:rPr lang="en-US" dirty="0"/>
              <a:t>Majority of votes YES – LMD will renew January 2027</a:t>
            </a:r>
          </a:p>
          <a:p>
            <a:r>
              <a:rPr lang="en-US" dirty="0"/>
              <a:t>Jun 2026 – BoCC adopts ordnance creating LMD &amp; sets public hearing to consider objections to roll of rates and charges </a:t>
            </a:r>
          </a:p>
          <a:p>
            <a:r>
              <a:rPr lang="en-US" dirty="0"/>
              <a:t>Jul 2026 – Notice of Public Hearing published in local paper of record (Nisqually Valley News) 2x</a:t>
            </a:r>
          </a:p>
          <a:p>
            <a:r>
              <a:rPr lang="en-US" dirty="0"/>
              <a:t>Aug 2026 – BoCC holds public hearing on roll of LMD charges</a:t>
            </a:r>
          </a:p>
          <a:p>
            <a:r>
              <a:rPr lang="en-US" dirty="0"/>
              <a:t>Sep 2026 – BoCC adopts or amends roll</a:t>
            </a:r>
          </a:p>
          <a:p>
            <a:r>
              <a:rPr lang="en-US" dirty="0"/>
              <a:t>Oct 2026 – BoCC sends roll of rates and charges to County Treasurer to place on 2027 property tax statements</a:t>
            </a:r>
          </a:p>
        </p:txBody>
      </p:sp>
      <p:sp>
        <p:nvSpPr>
          <p:cNvPr id="4" name="Date Placeholder 3">
            <a:extLst>
              <a:ext uri="{FF2B5EF4-FFF2-40B4-BE49-F238E27FC236}">
                <a16:creationId xmlns:a16="http://schemas.microsoft.com/office/drawing/2014/main" id="{3DAF8408-457F-6B36-6D5C-67B39A07F6BF}"/>
              </a:ext>
            </a:extLst>
          </p:cNvPr>
          <p:cNvSpPr>
            <a:spLocks noGrp="1"/>
          </p:cNvSpPr>
          <p:nvPr>
            <p:ph type="dt" sz="half" idx="10"/>
          </p:nvPr>
        </p:nvSpPr>
        <p:spPr/>
        <p:txBody>
          <a:bodyPr/>
          <a:lstStyle/>
          <a:p>
            <a:fld id="{B0FE278B-E605-45B2-8C08-824CC00564AF}" type="datetime1">
              <a:rPr lang="en-US" smtClean="0"/>
              <a:t>7/17/2025</a:t>
            </a:fld>
            <a:endParaRPr lang="en-US" dirty="0"/>
          </a:p>
        </p:txBody>
      </p:sp>
      <p:sp>
        <p:nvSpPr>
          <p:cNvPr id="5" name="Footer Placeholder 4">
            <a:extLst>
              <a:ext uri="{FF2B5EF4-FFF2-40B4-BE49-F238E27FC236}">
                <a16:creationId xmlns:a16="http://schemas.microsoft.com/office/drawing/2014/main" id="{50F17516-D15E-74CC-7E0A-FB1042B8E0A0}"/>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30B069F2-0044-03C5-119F-36BBE7700026}"/>
              </a:ext>
            </a:extLst>
          </p:cNvPr>
          <p:cNvSpPr>
            <a:spLocks noGrp="1"/>
          </p:cNvSpPr>
          <p:nvPr>
            <p:ph type="sldNum" sz="quarter" idx="12"/>
          </p:nvPr>
        </p:nvSpPr>
        <p:spPr/>
        <p:txBody>
          <a:bodyPr/>
          <a:lstStyle/>
          <a:p>
            <a:fld id="{C1DBB2FF-DFC6-49E8-BED2-F712904D3F57}" type="slidenum">
              <a:rPr lang="en-US" smtClean="0"/>
              <a:t>28</a:t>
            </a:fld>
            <a:endParaRPr lang="en-US" dirty="0"/>
          </a:p>
        </p:txBody>
      </p:sp>
      <p:grpSp>
        <p:nvGrpSpPr>
          <p:cNvPr id="7" name="Group 6">
            <a:extLst>
              <a:ext uri="{FF2B5EF4-FFF2-40B4-BE49-F238E27FC236}">
                <a16:creationId xmlns:a16="http://schemas.microsoft.com/office/drawing/2014/main" id="{F8E6101C-0A1F-06EC-7714-2901EB7FCC53}"/>
              </a:ext>
            </a:extLst>
          </p:cNvPr>
          <p:cNvGrpSpPr/>
          <p:nvPr/>
        </p:nvGrpSpPr>
        <p:grpSpPr>
          <a:xfrm>
            <a:off x="2024063" y="5861149"/>
            <a:ext cx="8819274" cy="495201"/>
            <a:chOff x="948693" y="5691961"/>
            <a:chExt cx="8731324" cy="495201"/>
          </a:xfrm>
        </p:grpSpPr>
        <p:sp>
          <p:nvSpPr>
            <p:cNvPr id="8" name="Star: 5 Points 7">
              <a:extLst>
                <a:ext uri="{FF2B5EF4-FFF2-40B4-BE49-F238E27FC236}">
                  <a16:creationId xmlns:a16="http://schemas.microsoft.com/office/drawing/2014/main" id="{7C047C3C-AF40-9FD5-691C-12134E113A77}"/>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331C1FF4-6863-DC13-8417-6C4F7B81F3E0}"/>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0" name="Star: 5 Points 9">
              <a:extLst>
                <a:ext uri="{FF2B5EF4-FFF2-40B4-BE49-F238E27FC236}">
                  <a16:creationId xmlns:a16="http://schemas.microsoft.com/office/drawing/2014/main" id="{C87DEE56-5ED3-CED1-515C-36DDAF9703D7}"/>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1" name="TextBox 10">
              <a:extLst>
                <a:ext uri="{FF2B5EF4-FFF2-40B4-BE49-F238E27FC236}">
                  <a16:creationId xmlns:a16="http://schemas.microsoft.com/office/drawing/2014/main" id="{5388AA43-717D-2CE9-0661-F2780F2CE402}"/>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2" name="TextBox 11">
              <a:extLst>
                <a:ext uri="{FF2B5EF4-FFF2-40B4-BE49-F238E27FC236}">
                  <a16:creationId xmlns:a16="http://schemas.microsoft.com/office/drawing/2014/main" id="{6C8BECA4-F2FE-5A61-9381-8C9CC652B9A1}"/>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3" name="TextBox 12">
              <a:extLst>
                <a:ext uri="{FF2B5EF4-FFF2-40B4-BE49-F238E27FC236}">
                  <a16:creationId xmlns:a16="http://schemas.microsoft.com/office/drawing/2014/main" id="{705F2BF8-BFE0-AF09-8E32-86515AB825B6}"/>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Tree>
    <p:extLst>
      <p:ext uri="{BB962C8B-B14F-4D97-AF65-F5344CB8AC3E}">
        <p14:creationId xmlns:p14="http://schemas.microsoft.com/office/powerpoint/2010/main" val="317591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9B6FB4-8FF8-C0D8-C35E-F7338911334A}"/>
              </a:ext>
            </a:extLst>
          </p:cNvPr>
          <p:cNvSpPr>
            <a:spLocks noGrp="1"/>
          </p:cNvSpPr>
          <p:nvPr>
            <p:ph type="dt" sz="half" idx="10"/>
          </p:nvPr>
        </p:nvSpPr>
        <p:spPr/>
        <p:txBody>
          <a:bodyPr/>
          <a:lstStyle/>
          <a:p>
            <a:fld id="{000B9E71-C47A-4D20-9536-B3156F3410EF}" type="datetime1">
              <a:rPr lang="en-US" smtClean="0"/>
              <a:t>7/17/2025</a:t>
            </a:fld>
            <a:endParaRPr lang="en-US" dirty="0"/>
          </a:p>
        </p:txBody>
      </p:sp>
      <p:sp>
        <p:nvSpPr>
          <p:cNvPr id="3" name="Footer Placeholder 2">
            <a:extLst>
              <a:ext uri="{FF2B5EF4-FFF2-40B4-BE49-F238E27FC236}">
                <a16:creationId xmlns:a16="http://schemas.microsoft.com/office/drawing/2014/main" id="{B85A7411-DD46-DABC-542A-3D7CB28255D8}"/>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6AD8BFD0-5BA1-7B24-797F-2953396CCA47}"/>
              </a:ext>
            </a:extLst>
          </p:cNvPr>
          <p:cNvSpPr>
            <a:spLocks noGrp="1"/>
          </p:cNvSpPr>
          <p:nvPr>
            <p:ph type="sldNum" sz="quarter" idx="12"/>
          </p:nvPr>
        </p:nvSpPr>
        <p:spPr/>
        <p:txBody>
          <a:bodyPr/>
          <a:lstStyle/>
          <a:p>
            <a:fld id="{C1DBB2FF-DFC6-49E8-BED2-F712904D3F57}" type="slidenum">
              <a:rPr lang="en-US" smtClean="0"/>
              <a:t>29</a:t>
            </a:fld>
            <a:endParaRPr lang="en-US" dirty="0"/>
          </a:p>
        </p:txBody>
      </p:sp>
      <p:pic>
        <p:nvPicPr>
          <p:cNvPr id="8" name="Picture 7" descr="A close-up of a document&#10;&#10;Description automatically generated">
            <a:extLst>
              <a:ext uri="{FF2B5EF4-FFF2-40B4-BE49-F238E27FC236}">
                <a16:creationId xmlns:a16="http://schemas.microsoft.com/office/drawing/2014/main" id="{E3B67D2A-5573-2898-06C6-4B6315FD1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979175" y="-1320702"/>
            <a:ext cx="6233650" cy="8875058"/>
          </a:xfrm>
          <a:prstGeom prst="rect">
            <a:avLst/>
          </a:prstGeom>
        </p:spPr>
      </p:pic>
      <p:sp>
        <p:nvSpPr>
          <p:cNvPr id="5" name="TextBox 4">
            <a:extLst>
              <a:ext uri="{FF2B5EF4-FFF2-40B4-BE49-F238E27FC236}">
                <a16:creationId xmlns:a16="http://schemas.microsoft.com/office/drawing/2014/main" id="{9B276191-CF27-52FF-786B-DD4C8B4BF893}"/>
              </a:ext>
            </a:extLst>
          </p:cNvPr>
          <p:cNvSpPr txBox="1"/>
          <p:nvPr/>
        </p:nvSpPr>
        <p:spPr>
          <a:xfrm>
            <a:off x="2209800" y="2061195"/>
            <a:ext cx="2927555" cy="646331"/>
          </a:xfrm>
          <a:prstGeom prst="rect">
            <a:avLst/>
          </a:prstGeom>
          <a:noFill/>
        </p:spPr>
        <p:txBody>
          <a:bodyPr wrap="square" rtlCol="0">
            <a:spAutoFit/>
          </a:bodyPr>
          <a:lstStyle/>
          <a:p>
            <a:r>
              <a:rPr lang="en-US" b="1" dirty="0"/>
              <a:t>NO CHANGES SINCE LAST MEETING</a:t>
            </a:r>
          </a:p>
        </p:txBody>
      </p:sp>
    </p:spTree>
    <p:extLst>
      <p:ext uri="{BB962C8B-B14F-4D97-AF65-F5344CB8AC3E}">
        <p14:creationId xmlns:p14="http://schemas.microsoft.com/office/powerpoint/2010/main" val="1287174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B1B4-8177-4E0C-B254-7C29448F8662}"/>
              </a:ext>
            </a:extLst>
          </p:cNvPr>
          <p:cNvSpPr>
            <a:spLocks noGrp="1"/>
          </p:cNvSpPr>
          <p:nvPr>
            <p:ph type="title"/>
          </p:nvPr>
        </p:nvSpPr>
        <p:spPr>
          <a:xfrm>
            <a:off x="838200" y="365125"/>
            <a:ext cx="10515600" cy="701675"/>
          </a:xfrm>
        </p:spPr>
        <p:txBody>
          <a:bodyPr>
            <a:normAutofit/>
          </a:bodyPr>
          <a:lstStyle/>
          <a:p>
            <a:pPr algn="ctr"/>
            <a:r>
              <a:rPr lang="en-US" sz="2800" b="1" dirty="0"/>
              <a:t>Call to Order</a:t>
            </a:r>
          </a:p>
        </p:txBody>
      </p:sp>
      <p:sp>
        <p:nvSpPr>
          <p:cNvPr id="3" name="Content Placeholder 2">
            <a:extLst>
              <a:ext uri="{FF2B5EF4-FFF2-40B4-BE49-F238E27FC236}">
                <a16:creationId xmlns:a16="http://schemas.microsoft.com/office/drawing/2014/main" id="{55DE44D0-7477-45F5-9A66-5AC18C7A3590}"/>
              </a:ext>
            </a:extLst>
          </p:cNvPr>
          <p:cNvSpPr>
            <a:spLocks noGrp="1"/>
          </p:cNvSpPr>
          <p:nvPr>
            <p:ph idx="1"/>
          </p:nvPr>
        </p:nvSpPr>
        <p:spPr/>
        <p:txBody>
          <a:bodyPr>
            <a:normAutofit/>
          </a:bodyPr>
          <a:lstStyle/>
          <a:p>
            <a:r>
              <a:rPr lang="en-US" dirty="0"/>
              <a:t>Introductions/Roll Call/Attendance</a:t>
            </a:r>
          </a:p>
          <a:p>
            <a:r>
              <a:rPr lang="en-US" dirty="0"/>
              <a:t>Approval of Agenda</a:t>
            </a:r>
          </a:p>
          <a:p>
            <a:pPr lvl="1"/>
            <a:r>
              <a:rPr lang="en-US" dirty="0"/>
              <a:t>MOTION: </a:t>
            </a:r>
          </a:p>
          <a:p>
            <a:r>
              <a:rPr lang="en-US" dirty="0"/>
              <a:t>Approval of 20 May 2025 Meeting Minutes</a:t>
            </a:r>
          </a:p>
          <a:p>
            <a:pPr lvl="1"/>
            <a:r>
              <a:rPr lang="en-US" dirty="0"/>
              <a:t>MOTION:</a:t>
            </a:r>
          </a:p>
        </p:txBody>
      </p:sp>
      <p:sp>
        <p:nvSpPr>
          <p:cNvPr id="4" name="Slide Number Placeholder 3">
            <a:extLst>
              <a:ext uri="{FF2B5EF4-FFF2-40B4-BE49-F238E27FC236}">
                <a16:creationId xmlns:a16="http://schemas.microsoft.com/office/drawing/2014/main" id="{FCF57B81-1861-4270-9201-0D3858192F52}"/>
              </a:ext>
            </a:extLst>
          </p:cNvPr>
          <p:cNvSpPr>
            <a:spLocks noGrp="1"/>
          </p:cNvSpPr>
          <p:nvPr>
            <p:ph type="sldNum" sz="quarter" idx="12"/>
          </p:nvPr>
        </p:nvSpPr>
        <p:spPr/>
        <p:txBody>
          <a:bodyPr/>
          <a:lstStyle/>
          <a:p>
            <a:fld id="{C1DBB2FF-DFC6-49E8-BED2-F712904D3F57}" type="slidenum">
              <a:rPr lang="en-US" smtClean="0"/>
              <a:t>3</a:t>
            </a:fld>
            <a:endParaRPr lang="en-US" dirty="0"/>
          </a:p>
        </p:txBody>
      </p:sp>
      <p:sp>
        <p:nvSpPr>
          <p:cNvPr id="5" name="Date Placeholder 4">
            <a:extLst>
              <a:ext uri="{FF2B5EF4-FFF2-40B4-BE49-F238E27FC236}">
                <a16:creationId xmlns:a16="http://schemas.microsoft.com/office/drawing/2014/main" id="{E1AFDBF5-7BB6-49BA-BEB3-B289044E06E1}"/>
              </a:ext>
            </a:extLst>
          </p:cNvPr>
          <p:cNvSpPr>
            <a:spLocks noGrp="1"/>
          </p:cNvSpPr>
          <p:nvPr>
            <p:ph type="dt" sz="half" idx="10"/>
          </p:nvPr>
        </p:nvSpPr>
        <p:spPr/>
        <p:txBody>
          <a:bodyPr/>
          <a:lstStyle/>
          <a:p>
            <a:fld id="{398D9C19-CAE7-41FF-8C62-23733A57B178}" type="datetime1">
              <a:rPr lang="en-US" smtClean="0"/>
              <a:t>7/17/2025</a:t>
            </a:fld>
            <a:endParaRPr lang="en-US" dirty="0"/>
          </a:p>
        </p:txBody>
      </p:sp>
      <p:sp>
        <p:nvSpPr>
          <p:cNvPr id="6" name="Footer Placeholder 5">
            <a:extLst>
              <a:ext uri="{FF2B5EF4-FFF2-40B4-BE49-F238E27FC236}">
                <a16:creationId xmlns:a16="http://schemas.microsoft.com/office/drawing/2014/main" id="{019E953C-7988-99A6-E108-01C5A518D915}"/>
              </a:ext>
            </a:extLst>
          </p:cNvPr>
          <p:cNvSpPr>
            <a:spLocks noGrp="1"/>
          </p:cNvSpPr>
          <p:nvPr>
            <p:ph type="ftr" sz="quarter" idx="11"/>
          </p:nvPr>
        </p:nvSpPr>
        <p:spPr/>
        <p:txBody>
          <a:bodyPr/>
          <a:lstStyle/>
          <a:p>
            <a:r>
              <a:rPr lang="en-US"/>
              <a:t>July 17, 2025 LMD Virtual Meeting Slides</a:t>
            </a:r>
            <a:endParaRPr lang="en-US" dirty="0"/>
          </a:p>
        </p:txBody>
      </p:sp>
    </p:spTree>
    <p:extLst>
      <p:ext uri="{BB962C8B-B14F-4D97-AF65-F5344CB8AC3E}">
        <p14:creationId xmlns:p14="http://schemas.microsoft.com/office/powerpoint/2010/main" val="1950599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CD3EFDB-51A8-834A-51CC-097F4F0EAC3F}"/>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en-US" sz="1100">
                <a:solidFill>
                  <a:srgbClr val="FFFFFF"/>
                </a:solidFill>
              </a:rPr>
              <a:t>July 17, 2025 LMD Virtual Meeting Slides</a:t>
            </a:r>
          </a:p>
        </p:txBody>
      </p:sp>
      <p:sp>
        <p:nvSpPr>
          <p:cNvPr id="5" name="Date Placeholder 4">
            <a:extLst>
              <a:ext uri="{FF2B5EF4-FFF2-40B4-BE49-F238E27FC236}">
                <a16:creationId xmlns:a16="http://schemas.microsoft.com/office/drawing/2014/main" id="{2D4FD1F7-322D-4158-BDE8-9BC661F463DE}"/>
              </a:ext>
            </a:extLst>
          </p:cNvPr>
          <p:cNvSpPr>
            <a:spLocks noGrp="1"/>
          </p:cNvSpPr>
          <p:nvPr>
            <p:ph type="dt" sz="half" idx="10"/>
          </p:nvPr>
        </p:nvSpPr>
        <p:spPr>
          <a:xfrm>
            <a:off x="8970264" y="6455664"/>
            <a:ext cx="2743200" cy="365125"/>
          </a:xfrm>
        </p:spPr>
        <p:txBody>
          <a:bodyPr>
            <a:normAutofit/>
          </a:bodyPr>
          <a:lstStyle/>
          <a:p>
            <a:pPr algn="r">
              <a:spcAft>
                <a:spcPts val="600"/>
              </a:spcAft>
            </a:pPr>
            <a:fld id="{CBCE3689-F8E1-478D-A293-3E6093E66038}" type="datetime1">
              <a:rPr lang="en-US" sz="1100" smtClean="0">
                <a:solidFill>
                  <a:schemeClr val="tx1">
                    <a:lumMod val="50000"/>
                    <a:lumOff val="50000"/>
                  </a:schemeClr>
                </a:solidFill>
              </a:rPr>
              <a:t>7/17/2025</a:t>
            </a:fld>
            <a:endParaRPr lang="en-US" sz="110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C96ACB00-054B-49E8-B897-8BC74BF12CA8}"/>
              </a:ext>
            </a:extLst>
          </p:cNvPr>
          <p:cNvSpPr>
            <a:spLocks noGrp="1"/>
          </p:cNvSpPr>
          <p:nvPr>
            <p:ph type="sldNum" sz="quarter" idx="12"/>
          </p:nvPr>
        </p:nvSpPr>
        <p:spPr>
          <a:xfrm>
            <a:off x="11704320" y="6455664"/>
            <a:ext cx="448056" cy="365125"/>
          </a:xfrm>
        </p:spPr>
        <p:txBody>
          <a:bodyPr>
            <a:normAutofit/>
          </a:bodyPr>
          <a:lstStyle/>
          <a:p>
            <a:pPr>
              <a:spcAft>
                <a:spcPts val="600"/>
              </a:spcAft>
            </a:pPr>
            <a:fld id="{C1DBB2FF-DFC6-49E8-BED2-F712904D3F57}" type="slidenum">
              <a:rPr lang="en-US" sz="1100">
                <a:solidFill>
                  <a:schemeClr val="tx1">
                    <a:lumMod val="50000"/>
                    <a:lumOff val="50000"/>
                  </a:schemeClr>
                </a:solidFill>
              </a:rPr>
              <a:pPr>
                <a:spcAft>
                  <a:spcPts val="600"/>
                </a:spcAft>
              </a:pPr>
              <a:t>30</a:t>
            </a:fld>
            <a:endParaRPr lang="en-US" sz="1100">
              <a:solidFill>
                <a:schemeClr val="tx1">
                  <a:lumMod val="50000"/>
                  <a:lumOff val="50000"/>
                </a:schemeClr>
              </a:solidFill>
            </a:endParaRPr>
          </a:p>
        </p:txBody>
      </p:sp>
      <p:graphicFrame>
        <p:nvGraphicFramePr>
          <p:cNvPr id="8" name="Content Placeholder 2">
            <a:extLst>
              <a:ext uri="{FF2B5EF4-FFF2-40B4-BE49-F238E27FC236}">
                <a16:creationId xmlns:a16="http://schemas.microsoft.com/office/drawing/2014/main" id="{3D0B9E0E-5041-67FB-44D9-E8FBFD28112A}"/>
              </a:ext>
            </a:extLst>
          </p:cNvPr>
          <p:cNvGraphicFramePr>
            <a:graphicFrameLocks noGrp="1"/>
          </p:cNvGraphicFramePr>
          <p:nvPr>
            <p:ph idx="1"/>
            <p:extLst>
              <p:ext uri="{D42A27DB-BD31-4B8C-83A1-F6EECF244321}">
                <p14:modId xmlns:p14="http://schemas.microsoft.com/office/powerpoint/2010/main" val="65266320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DF3E75EB-2A41-D2A1-B771-83EC58022CC9}"/>
              </a:ext>
            </a:extLst>
          </p:cNvPr>
          <p:cNvSpPr txBox="1"/>
          <p:nvPr/>
        </p:nvSpPr>
        <p:spPr>
          <a:xfrm>
            <a:off x="591067" y="1691148"/>
            <a:ext cx="4473084" cy="1077218"/>
          </a:xfrm>
          <a:prstGeom prst="rect">
            <a:avLst/>
          </a:prstGeom>
          <a:noFill/>
        </p:spPr>
        <p:txBody>
          <a:bodyPr wrap="none" rtlCol="0">
            <a:spAutoFit/>
          </a:bodyPr>
          <a:lstStyle/>
          <a:p>
            <a:r>
              <a:rPr lang="en-US" sz="3200" dirty="0"/>
              <a:t>2025 LMD Meeting/CMP/</a:t>
            </a:r>
          </a:p>
          <a:p>
            <a:r>
              <a:rPr lang="en-US" sz="3200" dirty="0"/>
              <a:t>Survey Schedule</a:t>
            </a:r>
          </a:p>
        </p:txBody>
      </p:sp>
    </p:spTree>
    <p:extLst>
      <p:ext uri="{BB962C8B-B14F-4D97-AF65-F5344CB8AC3E}">
        <p14:creationId xmlns:p14="http://schemas.microsoft.com/office/powerpoint/2010/main" val="2782594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C8C5B-162C-097E-3372-03FB99732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C54EB-48F7-404C-1D14-9904226C3162}"/>
              </a:ext>
            </a:extLst>
          </p:cNvPr>
          <p:cNvSpPr>
            <a:spLocks noGrp="1"/>
          </p:cNvSpPr>
          <p:nvPr>
            <p:ph type="title"/>
          </p:nvPr>
        </p:nvSpPr>
        <p:spPr/>
        <p:txBody>
          <a:bodyPr/>
          <a:lstStyle/>
          <a:p>
            <a:pPr algn="ctr"/>
            <a:r>
              <a:rPr lang="en-US" b="1" dirty="0"/>
              <a:t>2026-2027 BUDGET &amp; WORK PLAN</a:t>
            </a:r>
          </a:p>
        </p:txBody>
      </p:sp>
      <p:sp>
        <p:nvSpPr>
          <p:cNvPr id="3" name="Content Placeholder 2">
            <a:extLst>
              <a:ext uri="{FF2B5EF4-FFF2-40B4-BE49-F238E27FC236}">
                <a16:creationId xmlns:a16="http://schemas.microsoft.com/office/drawing/2014/main" id="{5A4D5B7D-85AA-9128-BAA3-807A92E6642E}"/>
              </a:ext>
            </a:extLst>
          </p:cNvPr>
          <p:cNvSpPr>
            <a:spLocks noGrp="1"/>
          </p:cNvSpPr>
          <p:nvPr>
            <p:ph idx="1"/>
          </p:nvPr>
        </p:nvSpPr>
        <p:spPr/>
        <p:txBody>
          <a:bodyPr/>
          <a:lstStyle/>
          <a:p>
            <a:r>
              <a:rPr lang="en-US" dirty="0"/>
              <a:t>6 May 2025 emailed to SC Members for review/comment.</a:t>
            </a:r>
          </a:p>
          <a:p>
            <a:r>
              <a:rPr lang="en-US" dirty="0"/>
              <a:t>15 May 2025 reviewed/discussed at LMD Meeting.</a:t>
            </a:r>
          </a:p>
          <a:p>
            <a:r>
              <a:rPr lang="en-US" dirty="0"/>
              <a:t>17 July 2025 final review/discussion/approval at LMD meeting.</a:t>
            </a:r>
          </a:p>
          <a:p>
            <a:r>
              <a:rPr lang="en-US" dirty="0"/>
              <a:t>20 July 2025 forward to EH.</a:t>
            </a:r>
          </a:p>
          <a:p>
            <a:endParaRPr lang="en-US" dirty="0"/>
          </a:p>
          <a:p>
            <a:endParaRPr lang="en-US" dirty="0"/>
          </a:p>
        </p:txBody>
      </p:sp>
      <p:sp>
        <p:nvSpPr>
          <p:cNvPr id="4" name="Date Placeholder 3">
            <a:extLst>
              <a:ext uri="{FF2B5EF4-FFF2-40B4-BE49-F238E27FC236}">
                <a16:creationId xmlns:a16="http://schemas.microsoft.com/office/drawing/2014/main" id="{08933661-CB0D-E97D-5CE6-3B3E83C83013}"/>
              </a:ext>
            </a:extLst>
          </p:cNvPr>
          <p:cNvSpPr>
            <a:spLocks noGrp="1"/>
          </p:cNvSpPr>
          <p:nvPr>
            <p:ph type="dt" sz="half" idx="10"/>
          </p:nvPr>
        </p:nvSpPr>
        <p:spPr/>
        <p:txBody>
          <a:bodyPr/>
          <a:lstStyle/>
          <a:p>
            <a:fld id="{46F5D25A-DE64-4973-A94E-1138C92CA3A0}" type="datetime1">
              <a:rPr lang="en-US" smtClean="0"/>
              <a:t>7/17/2025</a:t>
            </a:fld>
            <a:endParaRPr lang="en-US" dirty="0"/>
          </a:p>
        </p:txBody>
      </p:sp>
      <p:sp>
        <p:nvSpPr>
          <p:cNvPr id="5" name="Footer Placeholder 4">
            <a:extLst>
              <a:ext uri="{FF2B5EF4-FFF2-40B4-BE49-F238E27FC236}">
                <a16:creationId xmlns:a16="http://schemas.microsoft.com/office/drawing/2014/main" id="{D1654CB0-5381-3A72-A66C-56097BD61FF9}"/>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6D536371-DA7B-C2BF-384A-2D2A6F016F61}"/>
              </a:ext>
            </a:extLst>
          </p:cNvPr>
          <p:cNvSpPr>
            <a:spLocks noGrp="1"/>
          </p:cNvSpPr>
          <p:nvPr>
            <p:ph type="sldNum" sz="quarter" idx="12"/>
          </p:nvPr>
        </p:nvSpPr>
        <p:spPr/>
        <p:txBody>
          <a:bodyPr/>
          <a:lstStyle/>
          <a:p>
            <a:fld id="{C1DBB2FF-DFC6-49E8-BED2-F712904D3F57}" type="slidenum">
              <a:rPr lang="en-US" smtClean="0"/>
              <a:t>31</a:t>
            </a:fld>
            <a:endParaRPr lang="en-US" dirty="0"/>
          </a:p>
        </p:txBody>
      </p:sp>
      <p:grpSp>
        <p:nvGrpSpPr>
          <p:cNvPr id="7" name="Group 6">
            <a:extLst>
              <a:ext uri="{FF2B5EF4-FFF2-40B4-BE49-F238E27FC236}">
                <a16:creationId xmlns:a16="http://schemas.microsoft.com/office/drawing/2014/main" id="{605BAAEE-ED02-98DB-498F-FE008E600277}"/>
              </a:ext>
            </a:extLst>
          </p:cNvPr>
          <p:cNvGrpSpPr/>
          <p:nvPr/>
        </p:nvGrpSpPr>
        <p:grpSpPr>
          <a:xfrm>
            <a:off x="2024063" y="5861149"/>
            <a:ext cx="8819274" cy="495201"/>
            <a:chOff x="948693" y="5691961"/>
            <a:chExt cx="8731324" cy="495201"/>
          </a:xfrm>
        </p:grpSpPr>
        <p:sp>
          <p:nvSpPr>
            <p:cNvPr id="8" name="Star: 5 Points 7">
              <a:extLst>
                <a:ext uri="{FF2B5EF4-FFF2-40B4-BE49-F238E27FC236}">
                  <a16:creationId xmlns:a16="http://schemas.microsoft.com/office/drawing/2014/main" id="{C126D312-EF6A-486F-2D7B-92220979C154}"/>
                </a:ext>
              </a:extLst>
            </p:cNvPr>
            <p:cNvSpPr/>
            <p:nvPr/>
          </p:nvSpPr>
          <p:spPr>
            <a:xfrm>
              <a:off x="948693" y="5709294"/>
              <a:ext cx="406718"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9" name="Star: 5 Points 8">
              <a:extLst>
                <a:ext uri="{FF2B5EF4-FFF2-40B4-BE49-F238E27FC236}">
                  <a16:creationId xmlns:a16="http://schemas.microsoft.com/office/drawing/2014/main" id="{A2969E8A-22CE-66A4-81ED-65A5FA2FE485}"/>
                </a:ext>
              </a:extLst>
            </p:cNvPr>
            <p:cNvSpPr/>
            <p:nvPr/>
          </p:nvSpPr>
          <p:spPr>
            <a:xfrm>
              <a:off x="3524251" y="5691961"/>
              <a:ext cx="440530" cy="38489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a:t>
              </a:r>
            </a:p>
          </p:txBody>
        </p:sp>
        <p:sp>
          <p:nvSpPr>
            <p:cNvPr id="10" name="Star: 5 Points 9">
              <a:extLst>
                <a:ext uri="{FF2B5EF4-FFF2-40B4-BE49-F238E27FC236}">
                  <a16:creationId xmlns:a16="http://schemas.microsoft.com/office/drawing/2014/main" id="{3E78EC64-7FC0-100F-D188-11B53540E5DA}"/>
                </a:ext>
              </a:extLst>
            </p:cNvPr>
            <p:cNvSpPr/>
            <p:nvPr/>
          </p:nvSpPr>
          <p:spPr>
            <a:xfrm>
              <a:off x="6727033" y="5704424"/>
              <a:ext cx="440529" cy="384896"/>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a:t>
              </a:r>
            </a:p>
          </p:txBody>
        </p:sp>
        <p:sp>
          <p:nvSpPr>
            <p:cNvPr id="11" name="TextBox 10">
              <a:extLst>
                <a:ext uri="{FF2B5EF4-FFF2-40B4-BE49-F238E27FC236}">
                  <a16:creationId xmlns:a16="http://schemas.microsoft.com/office/drawing/2014/main" id="{C6FFBDAA-D785-5516-1253-2F2F7CE09C12}"/>
                </a:ext>
              </a:extLst>
            </p:cNvPr>
            <p:cNvSpPr txBox="1"/>
            <p:nvPr/>
          </p:nvSpPr>
          <p:spPr>
            <a:xfrm>
              <a:off x="1314213" y="5806179"/>
              <a:ext cx="2395539" cy="276999"/>
            </a:xfrm>
            <a:prstGeom prst="rect">
              <a:avLst/>
            </a:prstGeom>
            <a:noFill/>
          </p:spPr>
          <p:txBody>
            <a:bodyPr wrap="square" rtlCol="0">
              <a:spAutoFit/>
            </a:bodyPr>
            <a:lstStyle/>
            <a:p>
              <a:r>
                <a:rPr lang="en-US" sz="1200" b="1" dirty="0"/>
                <a:t>G = Green = Completed On Time</a:t>
              </a:r>
            </a:p>
          </p:txBody>
        </p:sp>
        <p:sp>
          <p:nvSpPr>
            <p:cNvPr id="12" name="TextBox 11">
              <a:extLst>
                <a:ext uri="{FF2B5EF4-FFF2-40B4-BE49-F238E27FC236}">
                  <a16:creationId xmlns:a16="http://schemas.microsoft.com/office/drawing/2014/main" id="{769C8421-B0D2-7141-D559-00F714AB3C04}"/>
                </a:ext>
              </a:extLst>
            </p:cNvPr>
            <p:cNvSpPr txBox="1"/>
            <p:nvPr/>
          </p:nvSpPr>
          <p:spPr>
            <a:xfrm>
              <a:off x="4126941" y="5725497"/>
              <a:ext cx="2395539" cy="461665"/>
            </a:xfrm>
            <a:prstGeom prst="rect">
              <a:avLst/>
            </a:prstGeom>
            <a:noFill/>
          </p:spPr>
          <p:txBody>
            <a:bodyPr wrap="square" rtlCol="0">
              <a:spAutoFit/>
            </a:bodyPr>
            <a:lstStyle/>
            <a:p>
              <a:r>
                <a:rPr lang="en-US" sz="1200" b="1" dirty="0"/>
                <a:t>Y = Yellow = Late – Program Jeopardized</a:t>
              </a:r>
              <a:endParaRPr lang="en-US" b="1" dirty="0"/>
            </a:p>
          </p:txBody>
        </p:sp>
        <p:sp>
          <p:nvSpPr>
            <p:cNvPr id="13" name="TextBox 12">
              <a:extLst>
                <a:ext uri="{FF2B5EF4-FFF2-40B4-BE49-F238E27FC236}">
                  <a16:creationId xmlns:a16="http://schemas.microsoft.com/office/drawing/2014/main" id="{6399302E-4221-BFBD-C407-9CC966B95907}"/>
                </a:ext>
              </a:extLst>
            </p:cNvPr>
            <p:cNvSpPr txBox="1"/>
            <p:nvPr/>
          </p:nvSpPr>
          <p:spPr>
            <a:xfrm>
              <a:off x="7284478" y="5725497"/>
              <a:ext cx="2395539" cy="276999"/>
            </a:xfrm>
            <a:prstGeom prst="rect">
              <a:avLst/>
            </a:prstGeom>
            <a:noFill/>
          </p:spPr>
          <p:txBody>
            <a:bodyPr wrap="square" rtlCol="0">
              <a:spAutoFit/>
            </a:bodyPr>
            <a:lstStyle/>
            <a:p>
              <a:r>
                <a:rPr lang="en-US" sz="1200" b="1" dirty="0"/>
                <a:t>R = Red = Mission Fail </a:t>
              </a:r>
              <a:endParaRPr lang="en-US" b="1" dirty="0"/>
            </a:p>
          </p:txBody>
        </p:sp>
      </p:grpSp>
      <p:sp>
        <p:nvSpPr>
          <p:cNvPr id="14" name="Star: 5 Points 13">
            <a:extLst>
              <a:ext uri="{FF2B5EF4-FFF2-40B4-BE49-F238E27FC236}">
                <a16:creationId xmlns:a16="http://schemas.microsoft.com/office/drawing/2014/main" id="{13474FB0-7CB3-DB30-2B49-3AC5A8F2D4C3}"/>
              </a:ext>
            </a:extLst>
          </p:cNvPr>
          <p:cNvSpPr/>
          <p:nvPr/>
        </p:nvSpPr>
        <p:spPr>
          <a:xfrm>
            <a:off x="534476" y="1825625"/>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
        <p:nvSpPr>
          <p:cNvPr id="15" name="Star: 5 Points 14">
            <a:extLst>
              <a:ext uri="{FF2B5EF4-FFF2-40B4-BE49-F238E27FC236}">
                <a16:creationId xmlns:a16="http://schemas.microsoft.com/office/drawing/2014/main" id="{B9270B7C-846F-1D78-2BA6-2C356A7013A7}"/>
              </a:ext>
            </a:extLst>
          </p:cNvPr>
          <p:cNvSpPr/>
          <p:nvPr/>
        </p:nvSpPr>
        <p:spPr>
          <a:xfrm>
            <a:off x="547299" y="2297172"/>
            <a:ext cx="410815" cy="367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spTree>
    <p:extLst>
      <p:ext uri="{BB962C8B-B14F-4D97-AF65-F5344CB8AC3E}">
        <p14:creationId xmlns:p14="http://schemas.microsoft.com/office/powerpoint/2010/main" val="1699937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F0D97-CCE5-CDA0-9D07-ECE7E2F422E6}"/>
              </a:ext>
            </a:extLst>
          </p:cNvPr>
          <p:cNvSpPr>
            <a:spLocks noGrp="1"/>
          </p:cNvSpPr>
          <p:nvPr>
            <p:ph type="dt" sz="half" idx="10"/>
          </p:nvPr>
        </p:nvSpPr>
        <p:spPr/>
        <p:txBody>
          <a:bodyPr/>
          <a:lstStyle/>
          <a:p>
            <a:fld id="{CFAF04C3-CC55-48F7-AD4E-6323643D0A90}" type="datetime1">
              <a:rPr lang="en-US" smtClean="0"/>
              <a:t>7/17/2025</a:t>
            </a:fld>
            <a:endParaRPr lang="en-US" dirty="0"/>
          </a:p>
        </p:txBody>
      </p:sp>
      <p:sp>
        <p:nvSpPr>
          <p:cNvPr id="3" name="Footer Placeholder 2">
            <a:extLst>
              <a:ext uri="{FF2B5EF4-FFF2-40B4-BE49-F238E27FC236}">
                <a16:creationId xmlns:a16="http://schemas.microsoft.com/office/drawing/2014/main" id="{9CE6055C-68DA-DE1F-6D9B-9702E48C37A3}"/>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B62E55A2-386F-17DC-C5DC-7E1B0E69AF65}"/>
              </a:ext>
            </a:extLst>
          </p:cNvPr>
          <p:cNvSpPr>
            <a:spLocks noGrp="1"/>
          </p:cNvSpPr>
          <p:nvPr>
            <p:ph type="sldNum" sz="quarter" idx="12"/>
          </p:nvPr>
        </p:nvSpPr>
        <p:spPr/>
        <p:txBody>
          <a:bodyPr/>
          <a:lstStyle/>
          <a:p>
            <a:fld id="{C1DBB2FF-DFC6-49E8-BED2-F712904D3F57}" type="slidenum">
              <a:rPr lang="en-US" smtClean="0"/>
              <a:t>32</a:t>
            </a:fld>
            <a:endParaRPr lang="en-US" dirty="0"/>
          </a:p>
        </p:txBody>
      </p:sp>
      <p:sp>
        <p:nvSpPr>
          <p:cNvPr id="5" name="TextBox 4">
            <a:extLst>
              <a:ext uri="{FF2B5EF4-FFF2-40B4-BE49-F238E27FC236}">
                <a16:creationId xmlns:a16="http://schemas.microsoft.com/office/drawing/2014/main" id="{ACE548F6-27A9-6AFD-5C1D-70B545E76CA3}"/>
              </a:ext>
            </a:extLst>
          </p:cNvPr>
          <p:cNvSpPr txBox="1"/>
          <p:nvPr/>
        </p:nvSpPr>
        <p:spPr>
          <a:xfrm>
            <a:off x="4038600" y="2723535"/>
            <a:ext cx="3666068" cy="369332"/>
          </a:xfrm>
          <a:prstGeom prst="rect">
            <a:avLst/>
          </a:prstGeom>
          <a:noFill/>
        </p:spPr>
        <p:txBody>
          <a:bodyPr wrap="square" rtlCol="0">
            <a:spAutoFit/>
          </a:bodyPr>
          <a:lstStyle/>
          <a:p>
            <a:r>
              <a:rPr lang="en-US" dirty="0"/>
              <a:t>GO TO WORD &amp; EXCEL SPREADSHEET</a:t>
            </a:r>
          </a:p>
        </p:txBody>
      </p:sp>
    </p:spTree>
    <p:extLst>
      <p:ext uri="{BB962C8B-B14F-4D97-AF65-F5344CB8AC3E}">
        <p14:creationId xmlns:p14="http://schemas.microsoft.com/office/powerpoint/2010/main" val="3171001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F39910-0961-2AFA-5E6C-4E6E348DE575}"/>
              </a:ext>
            </a:extLst>
          </p:cNvPr>
          <p:cNvSpPr>
            <a:spLocks noGrp="1"/>
          </p:cNvSpPr>
          <p:nvPr>
            <p:ph type="dt" sz="half" idx="10"/>
          </p:nvPr>
        </p:nvSpPr>
        <p:spPr/>
        <p:txBody>
          <a:bodyPr/>
          <a:lstStyle/>
          <a:p>
            <a:fld id="{0EEFAB21-AC42-4EED-A14B-7ABFE45FC38A}" type="datetime1">
              <a:rPr lang="en-US" smtClean="0"/>
              <a:t>7/17/2025</a:t>
            </a:fld>
            <a:endParaRPr lang="en-US" dirty="0"/>
          </a:p>
        </p:txBody>
      </p:sp>
      <p:sp>
        <p:nvSpPr>
          <p:cNvPr id="3" name="Footer Placeholder 2">
            <a:extLst>
              <a:ext uri="{FF2B5EF4-FFF2-40B4-BE49-F238E27FC236}">
                <a16:creationId xmlns:a16="http://schemas.microsoft.com/office/drawing/2014/main" id="{7C7D5BC4-C5C2-F171-F9D3-75FA38E8B19D}"/>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12F487E2-A58D-33F1-F3A7-53B0B6951B7B}"/>
              </a:ext>
            </a:extLst>
          </p:cNvPr>
          <p:cNvSpPr>
            <a:spLocks noGrp="1"/>
          </p:cNvSpPr>
          <p:nvPr>
            <p:ph type="sldNum" sz="quarter" idx="12"/>
          </p:nvPr>
        </p:nvSpPr>
        <p:spPr/>
        <p:txBody>
          <a:bodyPr/>
          <a:lstStyle/>
          <a:p>
            <a:fld id="{C1DBB2FF-DFC6-49E8-BED2-F712904D3F57}" type="slidenum">
              <a:rPr lang="en-US" smtClean="0"/>
              <a:t>33</a:t>
            </a:fld>
            <a:endParaRPr lang="en-US" dirty="0"/>
          </a:p>
        </p:txBody>
      </p:sp>
      <p:pic>
        <p:nvPicPr>
          <p:cNvPr id="6" name="Picture 5" descr="A close-up of a document&#10;&#10;AI-generated content may be incorrect.">
            <a:extLst>
              <a:ext uri="{FF2B5EF4-FFF2-40B4-BE49-F238E27FC236}">
                <a16:creationId xmlns:a16="http://schemas.microsoft.com/office/drawing/2014/main" id="{90EAED37-2F8F-E443-B3D9-C60DD353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3380" y="483870"/>
            <a:ext cx="3825240" cy="5890260"/>
          </a:xfrm>
          <a:prstGeom prst="rect">
            <a:avLst/>
          </a:prstGeom>
        </p:spPr>
      </p:pic>
    </p:spTree>
    <p:extLst>
      <p:ext uri="{BB962C8B-B14F-4D97-AF65-F5344CB8AC3E}">
        <p14:creationId xmlns:p14="http://schemas.microsoft.com/office/powerpoint/2010/main" val="2394062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5BC4-5169-1F87-3438-D2311F5336D2}"/>
              </a:ext>
            </a:extLst>
          </p:cNvPr>
          <p:cNvSpPr>
            <a:spLocks noGrp="1"/>
          </p:cNvSpPr>
          <p:nvPr>
            <p:ph type="title"/>
          </p:nvPr>
        </p:nvSpPr>
        <p:spPr/>
        <p:txBody>
          <a:bodyPr/>
          <a:lstStyle/>
          <a:p>
            <a:pPr algn="ctr"/>
            <a:r>
              <a:rPr lang="en-US" dirty="0"/>
              <a:t>BUDGET &amp; WORK PLAN 2026-2027</a:t>
            </a:r>
          </a:p>
        </p:txBody>
      </p:sp>
      <p:sp>
        <p:nvSpPr>
          <p:cNvPr id="3" name="Content Placeholder 2">
            <a:extLst>
              <a:ext uri="{FF2B5EF4-FFF2-40B4-BE49-F238E27FC236}">
                <a16:creationId xmlns:a16="http://schemas.microsoft.com/office/drawing/2014/main" id="{D4C5705D-D4DF-3EE3-5E06-CF2AE40DE8DC}"/>
              </a:ext>
            </a:extLst>
          </p:cNvPr>
          <p:cNvSpPr>
            <a:spLocks noGrp="1"/>
          </p:cNvSpPr>
          <p:nvPr>
            <p:ph idx="1"/>
          </p:nvPr>
        </p:nvSpPr>
        <p:spPr/>
        <p:txBody>
          <a:bodyPr/>
          <a:lstStyle/>
          <a:p>
            <a:r>
              <a:rPr lang="en-US" dirty="0"/>
              <a:t>Motion to approve 2026-2027 Budget &amp; Work Plan as amended and submit to Environmental Health.</a:t>
            </a:r>
          </a:p>
          <a:p>
            <a:pPr marL="0" indent="0">
              <a:buNone/>
            </a:pPr>
            <a:r>
              <a:rPr lang="en-US" dirty="0"/>
              <a:t>YES_____	NO_____</a:t>
            </a:r>
          </a:p>
        </p:txBody>
      </p:sp>
      <p:sp>
        <p:nvSpPr>
          <p:cNvPr id="4" name="Date Placeholder 3">
            <a:extLst>
              <a:ext uri="{FF2B5EF4-FFF2-40B4-BE49-F238E27FC236}">
                <a16:creationId xmlns:a16="http://schemas.microsoft.com/office/drawing/2014/main" id="{24F8912C-EA80-B723-671C-9B6A7F7607C3}"/>
              </a:ext>
            </a:extLst>
          </p:cNvPr>
          <p:cNvSpPr>
            <a:spLocks noGrp="1"/>
          </p:cNvSpPr>
          <p:nvPr>
            <p:ph type="dt" sz="half" idx="10"/>
          </p:nvPr>
        </p:nvSpPr>
        <p:spPr/>
        <p:txBody>
          <a:bodyPr/>
          <a:lstStyle/>
          <a:p>
            <a:fld id="{937ED5A9-5455-4542-A967-F87A89988909}" type="datetime1">
              <a:rPr lang="en-US" smtClean="0"/>
              <a:t>7/17/2025</a:t>
            </a:fld>
            <a:endParaRPr lang="en-US" dirty="0"/>
          </a:p>
        </p:txBody>
      </p:sp>
      <p:sp>
        <p:nvSpPr>
          <p:cNvPr id="5" name="Footer Placeholder 4">
            <a:extLst>
              <a:ext uri="{FF2B5EF4-FFF2-40B4-BE49-F238E27FC236}">
                <a16:creationId xmlns:a16="http://schemas.microsoft.com/office/drawing/2014/main" id="{07C1868F-2701-2E9F-2A3B-1B20BF7FB945}"/>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C05A63D6-91F6-9507-AAF2-8BD8528F5444}"/>
              </a:ext>
            </a:extLst>
          </p:cNvPr>
          <p:cNvSpPr>
            <a:spLocks noGrp="1"/>
          </p:cNvSpPr>
          <p:nvPr>
            <p:ph type="sldNum" sz="quarter" idx="12"/>
          </p:nvPr>
        </p:nvSpPr>
        <p:spPr/>
        <p:txBody>
          <a:bodyPr/>
          <a:lstStyle/>
          <a:p>
            <a:fld id="{C1DBB2FF-DFC6-49E8-BED2-F712904D3F57}" type="slidenum">
              <a:rPr lang="en-US" smtClean="0"/>
              <a:t>34</a:t>
            </a:fld>
            <a:endParaRPr lang="en-US" dirty="0"/>
          </a:p>
        </p:txBody>
      </p:sp>
    </p:spTree>
    <p:extLst>
      <p:ext uri="{BB962C8B-B14F-4D97-AF65-F5344CB8AC3E}">
        <p14:creationId xmlns:p14="http://schemas.microsoft.com/office/powerpoint/2010/main" val="1168167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072F1-6996-A538-F9F6-94B924049561}"/>
              </a:ext>
            </a:extLst>
          </p:cNvPr>
          <p:cNvSpPr>
            <a:spLocks noGrp="1"/>
          </p:cNvSpPr>
          <p:nvPr>
            <p:ph type="dt" sz="half" idx="10"/>
          </p:nvPr>
        </p:nvSpPr>
        <p:spPr/>
        <p:txBody>
          <a:bodyPr/>
          <a:lstStyle/>
          <a:p>
            <a:fld id="{F5D55B45-2EA9-4D83-8489-5C6F7850F4F0}" type="datetime1">
              <a:rPr lang="en-US" smtClean="0"/>
              <a:t>7/17/2025</a:t>
            </a:fld>
            <a:endParaRPr lang="en-US" dirty="0"/>
          </a:p>
        </p:txBody>
      </p:sp>
      <p:sp>
        <p:nvSpPr>
          <p:cNvPr id="3" name="Footer Placeholder 2">
            <a:extLst>
              <a:ext uri="{FF2B5EF4-FFF2-40B4-BE49-F238E27FC236}">
                <a16:creationId xmlns:a16="http://schemas.microsoft.com/office/drawing/2014/main" id="{D71E6CFD-C4E0-74A7-7EA5-A8F5CE72F954}"/>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942F03CD-721C-7B99-CFC2-C1FFCB686487}"/>
              </a:ext>
            </a:extLst>
          </p:cNvPr>
          <p:cNvSpPr>
            <a:spLocks noGrp="1"/>
          </p:cNvSpPr>
          <p:nvPr>
            <p:ph type="sldNum" sz="quarter" idx="12"/>
          </p:nvPr>
        </p:nvSpPr>
        <p:spPr/>
        <p:txBody>
          <a:bodyPr/>
          <a:lstStyle/>
          <a:p>
            <a:fld id="{C1DBB2FF-DFC6-49E8-BED2-F712904D3F57}" type="slidenum">
              <a:rPr lang="en-US" smtClean="0"/>
              <a:t>35</a:t>
            </a:fld>
            <a:endParaRPr lang="en-US" dirty="0"/>
          </a:p>
        </p:txBody>
      </p:sp>
      <p:pic>
        <p:nvPicPr>
          <p:cNvPr id="6" name="Picture 5" descr="A close-up of a warning sign&#10;&#10;Description automatically generated">
            <a:extLst>
              <a:ext uri="{FF2B5EF4-FFF2-40B4-BE49-F238E27FC236}">
                <a16:creationId xmlns:a16="http://schemas.microsoft.com/office/drawing/2014/main" id="{651C50DB-0E1B-187A-669B-B86DEC126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5299364" cy="6858000"/>
          </a:xfrm>
          <a:prstGeom prst="rect">
            <a:avLst/>
          </a:prstGeom>
        </p:spPr>
      </p:pic>
      <p:sp>
        <p:nvSpPr>
          <p:cNvPr id="5" name="TextBox 4">
            <a:extLst>
              <a:ext uri="{FF2B5EF4-FFF2-40B4-BE49-F238E27FC236}">
                <a16:creationId xmlns:a16="http://schemas.microsoft.com/office/drawing/2014/main" id="{175A7DAC-9607-6C28-08B5-650172A4547B}"/>
              </a:ext>
            </a:extLst>
          </p:cNvPr>
          <p:cNvSpPr txBox="1"/>
          <p:nvPr/>
        </p:nvSpPr>
        <p:spPr>
          <a:xfrm>
            <a:off x="255523" y="3779717"/>
            <a:ext cx="5840477" cy="1477328"/>
          </a:xfrm>
          <a:prstGeom prst="rect">
            <a:avLst/>
          </a:prstGeom>
          <a:noFill/>
        </p:spPr>
        <p:txBody>
          <a:bodyPr wrap="square" rtlCol="0">
            <a:spAutoFit/>
          </a:bodyPr>
          <a:lstStyle/>
          <a:p>
            <a:r>
              <a:rPr lang="en-US" dirty="0"/>
              <a:t>DNR/WDFW – No issues</a:t>
            </a:r>
          </a:p>
          <a:p>
            <a:r>
              <a:rPr lang="en-US" dirty="0"/>
              <a:t>County EH – ?</a:t>
            </a:r>
          </a:p>
          <a:p>
            <a:r>
              <a:rPr lang="en-US" dirty="0"/>
              <a:t>County Sheriff – Deputy Cady, Boating Enforcement Officer </a:t>
            </a:r>
          </a:p>
          <a:p>
            <a:r>
              <a:rPr lang="en-US" dirty="0"/>
              <a:t>– No legal issues as long as lake organization board approves.</a:t>
            </a:r>
          </a:p>
        </p:txBody>
      </p:sp>
      <p:sp>
        <p:nvSpPr>
          <p:cNvPr id="8" name="TextBox 7">
            <a:extLst>
              <a:ext uri="{FF2B5EF4-FFF2-40B4-BE49-F238E27FC236}">
                <a16:creationId xmlns:a16="http://schemas.microsoft.com/office/drawing/2014/main" id="{7BE81944-125B-C921-8804-0F0E03B415B5}"/>
              </a:ext>
            </a:extLst>
          </p:cNvPr>
          <p:cNvSpPr txBox="1"/>
          <p:nvPr/>
        </p:nvSpPr>
        <p:spPr>
          <a:xfrm>
            <a:off x="5567515" y="136525"/>
            <a:ext cx="6086169" cy="3139321"/>
          </a:xfrm>
          <a:prstGeom prst="rect">
            <a:avLst/>
          </a:prstGeom>
          <a:noFill/>
        </p:spPr>
        <p:txBody>
          <a:bodyPr wrap="square" rtlCol="0">
            <a:spAutoFit/>
          </a:bodyPr>
          <a:lstStyle/>
          <a:p>
            <a:r>
              <a:rPr lang="en-US" b="1" dirty="0"/>
              <a:t>Recommendation:</a:t>
            </a:r>
          </a:p>
          <a:p>
            <a:r>
              <a:rPr lang="en-US" dirty="0"/>
              <a:t>April 2025 install 3 signs on steel stakes 100-150’ apart across the southern end of Lake Lawrence to warn boaters of extreme shallow water dangers.</a:t>
            </a:r>
          </a:p>
          <a:p>
            <a:r>
              <a:rPr lang="en-US" b="1" dirty="0"/>
              <a:t>Cost:</a:t>
            </a:r>
          </a:p>
          <a:p>
            <a:r>
              <a:rPr lang="en-US" dirty="0"/>
              <a:t>Signs – 3 x $20 = $60</a:t>
            </a:r>
          </a:p>
          <a:p>
            <a:r>
              <a:rPr lang="en-US" dirty="0"/>
              <a:t>10’ Square Sign Post – 3 x $84ea. +tax &amp; Shipping = $100 ea.</a:t>
            </a:r>
          </a:p>
          <a:p>
            <a:r>
              <a:rPr lang="en-US" dirty="0"/>
              <a:t>Tamper Proof Bolts – 10 x $14+tax (Home Depot)</a:t>
            </a:r>
          </a:p>
          <a:p>
            <a:r>
              <a:rPr lang="en-US" dirty="0"/>
              <a:t>Tamper Proof Nuts – 10 x $12+tax (Home Depot)</a:t>
            </a:r>
          </a:p>
          <a:p>
            <a:r>
              <a:rPr lang="en-US" dirty="0"/>
              <a:t>80 </a:t>
            </a:r>
            <a:r>
              <a:rPr lang="en-US" dirty="0" err="1"/>
              <a:t>lb</a:t>
            </a:r>
            <a:r>
              <a:rPr lang="en-US" dirty="0"/>
              <a:t> Concrete – 3 x $6 + tax (Home Deport_</a:t>
            </a:r>
          </a:p>
          <a:p>
            <a:r>
              <a:rPr lang="en-US" dirty="0">
                <a:solidFill>
                  <a:srgbClr val="FF0000"/>
                </a:solidFill>
              </a:rPr>
              <a:t>TOTAL:  $404+tax +/- 10%  APPROVE AT 17 OCT 24 LMD MTG</a:t>
            </a:r>
          </a:p>
        </p:txBody>
      </p:sp>
      <p:pic>
        <p:nvPicPr>
          <p:cNvPr id="7" name="Picture 6" descr="A map of lake lawrence&#10;&#10;Description automatically generated">
            <a:extLst>
              <a:ext uri="{FF2B5EF4-FFF2-40B4-BE49-F238E27FC236}">
                <a16:creationId xmlns:a16="http://schemas.microsoft.com/office/drawing/2014/main" id="{EA73697E-9D13-0F88-ED74-0F962F0F2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3230066"/>
            <a:ext cx="4114800" cy="3534639"/>
          </a:xfrm>
          <a:prstGeom prst="rect">
            <a:avLst/>
          </a:prstGeom>
        </p:spPr>
      </p:pic>
      <p:pic>
        <p:nvPicPr>
          <p:cNvPr id="9" name="Picture 8" descr="A close-up of a sign post&#10;&#10;Description automatically generated">
            <a:extLst>
              <a:ext uri="{FF2B5EF4-FFF2-40B4-BE49-F238E27FC236}">
                <a16:creationId xmlns:a16="http://schemas.microsoft.com/office/drawing/2014/main" id="{5D24CDE5-658D-A663-8D64-70022340C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477613" y="2179476"/>
            <a:ext cx="1623640" cy="2101181"/>
          </a:xfrm>
          <a:prstGeom prst="rect">
            <a:avLst/>
          </a:prstGeom>
        </p:spPr>
      </p:pic>
    </p:spTree>
    <p:extLst>
      <p:ext uri="{BB962C8B-B14F-4D97-AF65-F5344CB8AC3E}">
        <p14:creationId xmlns:p14="http://schemas.microsoft.com/office/powerpoint/2010/main" val="42307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61648-7234-0645-6F5A-83C900B65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7E01B-469F-B57F-D5D0-106612562124}"/>
              </a:ext>
            </a:extLst>
          </p:cNvPr>
          <p:cNvSpPr>
            <a:spLocks noGrp="1"/>
          </p:cNvSpPr>
          <p:nvPr>
            <p:ph type="ctrTitle"/>
          </p:nvPr>
        </p:nvSpPr>
        <p:spPr/>
        <p:txBody>
          <a:bodyPr>
            <a:normAutofit/>
          </a:bodyPr>
          <a:lstStyle/>
          <a:p>
            <a:r>
              <a:rPr lang="en-US" sz="8000" dirty="0"/>
              <a:t>NEW BUSINESS</a:t>
            </a:r>
          </a:p>
        </p:txBody>
      </p:sp>
      <p:sp>
        <p:nvSpPr>
          <p:cNvPr id="3" name="Subtitle 2">
            <a:extLst>
              <a:ext uri="{FF2B5EF4-FFF2-40B4-BE49-F238E27FC236}">
                <a16:creationId xmlns:a16="http://schemas.microsoft.com/office/drawing/2014/main" id="{91EBED30-024F-7392-831D-6575C6869089}"/>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DA23A429-595E-E155-C994-F570BDEFA5F4}"/>
              </a:ext>
            </a:extLst>
          </p:cNvPr>
          <p:cNvSpPr>
            <a:spLocks noGrp="1"/>
          </p:cNvSpPr>
          <p:nvPr>
            <p:ph type="dt" sz="half" idx="10"/>
          </p:nvPr>
        </p:nvSpPr>
        <p:spPr/>
        <p:txBody>
          <a:bodyPr/>
          <a:lstStyle/>
          <a:p>
            <a:fld id="{F6606631-6A4C-4EA2-BD6E-0F867D89BFF7}" type="datetime1">
              <a:rPr lang="en-US" smtClean="0"/>
              <a:t>7/17/2025</a:t>
            </a:fld>
            <a:endParaRPr lang="en-US" dirty="0"/>
          </a:p>
        </p:txBody>
      </p:sp>
      <p:sp>
        <p:nvSpPr>
          <p:cNvPr id="5" name="Footer Placeholder 4">
            <a:extLst>
              <a:ext uri="{FF2B5EF4-FFF2-40B4-BE49-F238E27FC236}">
                <a16:creationId xmlns:a16="http://schemas.microsoft.com/office/drawing/2014/main" id="{173E0E3A-2D5E-8729-01AF-FF6CC8366653}"/>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350949BF-1423-0CD7-D0BA-06A46BC7E14E}"/>
              </a:ext>
            </a:extLst>
          </p:cNvPr>
          <p:cNvSpPr>
            <a:spLocks noGrp="1"/>
          </p:cNvSpPr>
          <p:nvPr>
            <p:ph type="sldNum" sz="quarter" idx="12"/>
          </p:nvPr>
        </p:nvSpPr>
        <p:spPr/>
        <p:txBody>
          <a:bodyPr/>
          <a:lstStyle/>
          <a:p>
            <a:fld id="{C1DBB2FF-DFC6-49E8-BED2-F712904D3F57}" type="slidenum">
              <a:rPr lang="en-US" smtClean="0"/>
              <a:t>36</a:t>
            </a:fld>
            <a:endParaRPr lang="en-US" dirty="0"/>
          </a:p>
        </p:txBody>
      </p:sp>
    </p:spTree>
    <p:extLst>
      <p:ext uri="{BB962C8B-B14F-4D97-AF65-F5344CB8AC3E}">
        <p14:creationId xmlns:p14="http://schemas.microsoft.com/office/powerpoint/2010/main" val="394706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70FE2-B114-80EB-B7D7-A2E0BB3F871F}"/>
              </a:ext>
            </a:extLst>
          </p:cNvPr>
          <p:cNvSpPr>
            <a:spLocks noGrp="1"/>
          </p:cNvSpPr>
          <p:nvPr>
            <p:ph type="title"/>
          </p:nvPr>
        </p:nvSpPr>
        <p:spPr/>
        <p:txBody>
          <a:bodyPr/>
          <a:lstStyle/>
          <a:p>
            <a:pPr algn="ctr"/>
            <a:r>
              <a:rPr lang="en-US" b="1" dirty="0"/>
              <a:t>10 June LAKE SURVEY RESULTS</a:t>
            </a:r>
          </a:p>
        </p:txBody>
      </p:sp>
      <p:sp>
        <p:nvSpPr>
          <p:cNvPr id="4" name="Date Placeholder 3">
            <a:extLst>
              <a:ext uri="{FF2B5EF4-FFF2-40B4-BE49-F238E27FC236}">
                <a16:creationId xmlns:a16="http://schemas.microsoft.com/office/drawing/2014/main" id="{4779478D-3931-B00E-9A8E-932D59C8706C}"/>
              </a:ext>
            </a:extLst>
          </p:cNvPr>
          <p:cNvSpPr>
            <a:spLocks noGrp="1"/>
          </p:cNvSpPr>
          <p:nvPr>
            <p:ph type="dt" sz="half" idx="10"/>
          </p:nvPr>
        </p:nvSpPr>
        <p:spPr/>
        <p:txBody>
          <a:bodyPr/>
          <a:lstStyle/>
          <a:p>
            <a:fld id="{B6BABF81-3697-4B35-A912-951F13DDF72E}" type="datetime1">
              <a:rPr lang="en-US" smtClean="0"/>
              <a:t>7/17/2025</a:t>
            </a:fld>
            <a:endParaRPr lang="en-US" dirty="0"/>
          </a:p>
        </p:txBody>
      </p:sp>
      <p:sp>
        <p:nvSpPr>
          <p:cNvPr id="5" name="Footer Placeholder 4">
            <a:extLst>
              <a:ext uri="{FF2B5EF4-FFF2-40B4-BE49-F238E27FC236}">
                <a16:creationId xmlns:a16="http://schemas.microsoft.com/office/drawing/2014/main" id="{9906237A-94D6-785D-EBAB-9E1F93E597D2}"/>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085C234B-C79A-B773-6C9E-50F42A6C88BB}"/>
              </a:ext>
            </a:extLst>
          </p:cNvPr>
          <p:cNvSpPr>
            <a:spLocks noGrp="1"/>
          </p:cNvSpPr>
          <p:nvPr>
            <p:ph type="sldNum" sz="quarter" idx="12"/>
          </p:nvPr>
        </p:nvSpPr>
        <p:spPr/>
        <p:txBody>
          <a:bodyPr/>
          <a:lstStyle/>
          <a:p>
            <a:fld id="{C1DBB2FF-DFC6-49E8-BED2-F712904D3F57}" type="slidenum">
              <a:rPr lang="en-US" smtClean="0"/>
              <a:t>37</a:t>
            </a:fld>
            <a:endParaRPr lang="en-US" dirty="0"/>
          </a:p>
        </p:txBody>
      </p:sp>
      <p:pic>
        <p:nvPicPr>
          <p:cNvPr id="8" name="Content Placeholder 7" descr="A close-up of a document&#10;&#10;AI-generated content may be incorrect.">
            <a:extLst>
              <a:ext uri="{FF2B5EF4-FFF2-40B4-BE49-F238E27FC236}">
                <a16:creationId xmlns:a16="http://schemas.microsoft.com/office/drawing/2014/main" id="{3B159AB9-898B-75BE-6B00-569230936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213810" y="-842201"/>
            <a:ext cx="6275659" cy="8121442"/>
          </a:xfrm>
        </p:spPr>
      </p:pic>
      <p:sp>
        <p:nvSpPr>
          <p:cNvPr id="9" name="TextBox 8">
            <a:extLst>
              <a:ext uri="{FF2B5EF4-FFF2-40B4-BE49-F238E27FC236}">
                <a16:creationId xmlns:a16="http://schemas.microsoft.com/office/drawing/2014/main" id="{A33510F8-4FA5-1045-EF86-0FA353E0CCF6}"/>
              </a:ext>
            </a:extLst>
          </p:cNvPr>
          <p:cNvSpPr txBox="1"/>
          <p:nvPr/>
        </p:nvSpPr>
        <p:spPr>
          <a:xfrm>
            <a:off x="3732532" y="766296"/>
            <a:ext cx="4726935" cy="523220"/>
          </a:xfrm>
          <a:prstGeom prst="rect">
            <a:avLst/>
          </a:prstGeom>
          <a:noFill/>
        </p:spPr>
        <p:txBody>
          <a:bodyPr wrap="none" rtlCol="0">
            <a:spAutoFit/>
          </a:bodyPr>
          <a:lstStyle/>
          <a:p>
            <a:r>
              <a:rPr lang="en-US" sz="2800" b="1" dirty="0"/>
              <a:t>10 June LAKE SURVEY RESULTS</a:t>
            </a:r>
          </a:p>
        </p:txBody>
      </p:sp>
    </p:spTree>
    <p:extLst>
      <p:ext uri="{BB962C8B-B14F-4D97-AF65-F5344CB8AC3E}">
        <p14:creationId xmlns:p14="http://schemas.microsoft.com/office/powerpoint/2010/main" val="1942640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0658-6031-C78F-BC99-FC0FC1287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24EF0-41D9-FAE4-8D3F-70E2AA2B176E}"/>
              </a:ext>
            </a:extLst>
          </p:cNvPr>
          <p:cNvSpPr>
            <a:spLocks noGrp="1"/>
          </p:cNvSpPr>
          <p:nvPr>
            <p:ph type="title"/>
          </p:nvPr>
        </p:nvSpPr>
        <p:spPr/>
        <p:txBody>
          <a:bodyPr/>
          <a:lstStyle/>
          <a:p>
            <a:pPr algn="ctr"/>
            <a:r>
              <a:rPr lang="en-US" b="1" dirty="0"/>
              <a:t>8 July LAKE SURVEY RESULTS</a:t>
            </a:r>
          </a:p>
        </p:txBody>
      </p:sp>
      <p:sp>
        <p:nvSpPr>
          <p:cNvPr id="4" name="Date Placeholder 3">
            <a:extLst>
              <a:ext uri="{FF2B5EF4-FFF2-40B4-BE49-F238E27FC236}">
                <a16:creationId xmlns:a16="http://schemas.microsoft.com/office/drawing/2014/main" id="{AFB9DC3B-D108-A125-D31D-5ED974964863}"/>
              </a:ext>
            </a:extLst>
          </p:cNvPr>
          <p:cNvSpPr>
            <a:spLocks noGrp="1"/>
          </p:cNvSpPr>
          <p:nvPr>
            <p:ph type="dt" sz="half" idx="10"/>
          </p:nvPr>
        </p:nvSpPr>
        <p:spPr/>
        <p:txBody>
          <a:bodyPr/>
          <a:lstStyle/>
          <a:p>
            <a:fld id="{BF479472-8B80-4080-9DE4-3A421D878C4B}" type="datetime1">
              <a:rPr lang="en-US" smtClean="0"/>
              <a:t>7/17/2025</a:t>
            </a:fld>
            <a:endParaRPr lang="en-US" dirty="0"/>
          </a:p>
        </p:txBody>
      </p:sp>
      <p:sp>
        <p:nvSpPr>
          <p:cNvPr id="5" name="Footer Placeholder 4">
            <a:extLst>
              <a:ext uri="{FF2B5EF4-FFF2-40B4-BE49-F238E27FC236}">
                <a16:creationId xmlns:a16="http://schemas.microsoft.com/office/drawing/2014/main" id="{2B956B2B-BACD-97D7-1E8F-A6C182C7D7AA}"/>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DFC8A25F-6443-36B6-0F8A-D4D660C8B863}"/>
              </a:ext>
            </a:extLst>
          </p:cNvPr>
          <p:cNvSpPr>
            <a:spLocks noGrp="1"/>
          </p:cNvSpPr>
          <p:nvPr>
            <p:ph type="sldNum" sz="quarter" idx="12"/>
          </p:nvPr>
        </p:nvSpPr>
        <p:spPr/>
        <p:txBody>
          <a:bodyPr/>
          <a:lstStyle/>
          <a:p>
            <a:fld id="{C1DBB2FF-DFC6-49E8-BED2-F712904D3F57}" type="slidenum">
              <a:rPr lang="en-US" smtClean="0"/>
              <a:t>38</a:t>
            </a:fld>
            <a:endParaRPr lang="en-US" dirty="0"/>
          </a:p>
        </p:txBody>
      </p:sp>
      <p:pic>
        <p:nvPicPr>
          <p:cNvPr id="8" name="Content Placeholder 7" descr="A close-up of a map&#10;&#10;AI-generated content may be incorrect.">
            <a:extLst>
              <a:ext uri="{FF2B5EF4-FFF2-40B4-BE49-F238E27FC236}">
                <a16:creationId xmlns:a16="http://schemas.microsoft.com/office/drawing/2014/main" id="{141A4432-238C-9049-9C60-0FCE99F86D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950572" y="292299"/>
            <a:ext cx="6290856" cy="8141110"/>
          </a:xfrm>
        </p:spPr>
      </p:pic>
    </p:spTree>
    <p:extLst>
      <p:ext uri="{BB962C8B-B14F-4D97-AF65-F5344CB8AC3E}">
        <p14:creationId xmlns:p14="http://schemas.microsoft.com/office/powerpoint/2010/main" val="3850130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C05D9-3A38-7705-15FE-C734873DED99}"/>
              </a:ext>
            </a:extLst>
          </p:cNvPr>
          <p:cNvSpPr>
            <a:spLocks noGrp="1"/>
          </p:cNvSpPr>
          <p:nvPr>
            <p:ph type="title"/>
          </p:nvPr>
        </p:nvSpPr>
        <p:spPr/>
        <p:txBody>
          <a:bodyPr/>
          <a:lstStyle/>
          <a:p>
            <a:pPr algn="ctr"/>
            <a:r>
              <a:rPr lang="en-US" b="1" dirty="0"/>
              <a:t>ANNUAL MEETING 25 SEP</a:t>
            </a:r>
          </a:p>
        </p:txBody>
      </p:sp>
      <p:sp>
        <p:nvSpPr>
          <p:cNvPr id="3" name="Content Placeholder 2">
            <a:extLst>
              <a:ext uri="{FF2B5EF4-FFF2-40B4-BE49-F238E27FC236}">
                <a16:creationId xmlns:a16="http://schemas.microsoft.com/office/drawing/2014/main" id="{3B79F03B-1081-E90E-D2ED-9D13BBAF5F53}"/>
              </a:ext>
            </a:extLst>
          </p:cNvPr>
          <p:cNvSpPr>
            <a:spLocks noGrp="1"/>
          </p:cNvSpPr>
          <p:nvPr>
            <p:ph idx="1"/>
          </p:nvPr>
        </p:nvSpPr>
        <p:spPr/>
        <p:txBody>
          <a:bodyPr/>
          <a:lstStyle/>
          <a:p>
            <a:r>
              <a:rPr lang="en-US" dirty="0"/>
              <a:t>Format</a:t>
            </a:r>
          </a:p>
          <a:p>
            <a:r>
              <a:rPr lang="en-US" dirty="0"/>
              <a:t>Agenda</a:t>
            </a:r>
          </a:p>
          <a:p>
            <a:r>
              <a:rPr lang="en-US" dirty="0"/>
              <a:t>Food – Deserts &amp; Beverages</a:t>
            </a:r>
          </a:p>
          <a:p>
            <a:r>
              <a:rPr lang="en-US" dirty="0"/>
              <a:t>Cost</a:t>
            </a:r>
          </a:p>
        </p:txBody>
      </p:sp>
      <p:sp>
        <p:nvSpPr>
          <p:cNvPr id="4" name="Date Placeholder 3">
            <a:extLst>
              <a:ext uri="{FF2B5EF4-FFF2-40B4-BE49-F238E27FC236}">
                <a16:creationId xmlns:a16="http://schemas.microsoft.com/office/drawing/2014/main" id="{5B42E720-A64B-A6C7-0C6A-753ECD50B506}"/>
              </a:ext>
            </a:extLst>
          </p:cNvPr>
          <p:cNvSpPr>
            <a:spLocks noGrp="1"/>
          </p:cNvSpPr>
          <p:nvPr>
            <p:ph type="dt" sz="half" idx="10"/>
          </p:nvPr>
        </p:nvSpPr>
        <p:spPr/>
        <p:txBody>
          <a:bodyPr/>
          <a:lstStyle/>
          <a:p>
            <a:fld id="{937ED5A9-5455-4542-A967-F87A89988909}" type="datetime1">
              <a:rPr lang="en-US" smtClean="0"/>
              <a:t>7/17/2025</a:t>
            </a:fld>
            <a:endParaRPr lang="en-US" dirty="0"/>
          </a:p>
        </p:txBody>
      </p:sp>
      <p:sp>
        <p:nvSpPr>
          <p:cNvPr id="5" name="Footer Placeholder 4">
            <a:extLst>
              <a:ext uri="{FF2B5EF4-FFF2-40B4-BE49-F238E27FC236}">
                <a16:creationId xmlns:a16="http://schemas.microsoft.com/office/drawing/2014/main" id="{6420C602-88A2-D97E-7174-0BAF69C94BC8}"/>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D20BDE9E-49D9-8ACD-ABF9-F02457595D2D}"/>
              </a:ext>
            </a:extLst>
          </p:cNvPr>
          <p:cNvSpPr>
            <a:spLocks noGrp="1"/>
          </p:cNvSpPr>
          <p:nvPr>
            <p:ph type="sldNum" sz="quarter" idx="12"/>
          </p:nvPr>
        </p:nvSpPr>
        <p:spPr/>
        <p:txBody>
          <a:bodyPr/>
          <a:lstStyle/>
          <a:p>
            <a:fld id="{C1DBB2FF-DFC6-49E8-BED2-F712904D3F57}" type="slidenum">
              <a:rPr lang="en-US" smtClean="0"/>
              <a:t>39</a:t>
            </a:fld>
            <a:endParaRPr lang="en-US" dirty="0"/>
          </a:p>
        </p:txBody>
      </p:sp>
    </p:spTree>
    <p:extLst>
      <p:ext uri="{BB962C8B-B14F-4D97-AF65-F5344CB8AC3E}">
        <p14:creationId xmlns:p14="http://schemas.microsoft.com/office/powerpoint/2010/main" val="984859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B1B4-8177-4E0C-B254-7C29448F8662}"/>
              </a:ext>
            </a:extLst>
          </p:cNvPr>
          <p:cNvSpPr>
            <a:spLocks noGrp="1"/>
          </p:cNvSpPr>
          <p:nvPr>
            <p:ph type="title"/>
          </p:nvPr>
        </p:nvSpPr>
        <p:spPr>
          <a:xfrm>
            <a:off x="838200" y="365125"/>
            <a:ext cx="10515600" cy="701675"/>
          </a:xfrm>
        </p:spPr>
        <p:txBody>
          <a:bodyPr>
            <a:normAutofit/>
          </a:bodyPr>
          <a:lstStyle/>
          <a:p>
            <a:pPr algn="ctr"/>
            <a:r>
              <a:rPr lang="en-US" sz="2800" b="1" dirty="0"/>
              <a:t>Public Communications</a:t>
            </a:r>
          </a:p>
        </p:txBody>
      </p:sp>
      <p:sp>
        <p:nvSpPr>
          <p:cNvPr id="3" name="Content Placeholder 2">
            <a:extLst>
              <a:ext uri="{FF2B5EF4-FFF2-40B4-BE49-F238E27FC236}">
                <a16:creationId xmlns:a16="http://schemas.microsoft.com/office/drawing/2014/main" id="{55DE44D0-7477-45F5-9A66-5AC18C7A3590}"/>
              </a:ext>
            </a:extLst>
          </p:cNvPr>
          <p:cNvSpPr>
            <a:spLocks noGrp="1"/>
          </p:cNvSpPr>
          <p:nvPr>
            <p:ph idx="1"/>
          </p:nvPr>
        </p:nvSpPr>
        <p:spPr>
          <a:xfrm>
            <a:off x="838200" y="1448169"/>
            <a:ext cx="10515600" cy="4351338"/>
          </a:xfrm>
        </p:spPr>
        <p:txBody>
          <a:bodyPr>
            <a:normAutofit/>
          </a:bodyPr>
          <a:lstStyle/>
          <a:p>
            <a:r>
              <a:rPr lang="en-US" dirty="0"/>
              <a:t>Please mute yourself until you are recognized to speak.</a:t>
            </a:r>
          </a:p>
          <a:p>
            <a:r>
              <a:rPr lang="en-US" dirty="0"/>
              <a:t>Please Choose the “raise your hand” option to address the committee.  You will be promoted to a panelist when it is your turn to speak and be seen.  To be seen, please turn on your camera.  If you are dialing in, press *9 to “raise your hand.”  Make sure you also choose *6 to unmute yourself.</a:t>
            </a:r>
          </a:p>
          <a:p>
            <a:r>
              <a:rPr lang="en-US" dirty="0"/>
              <a:t>After you have made your comments please mute yourself.</a:t>
            </a:r>
          </a:p>
        </p:txBody>
      </p:sp>
      <p:sp>
        <p:nvSpPr>
          <p:cNvPr id="4" name="Slide Number Placeholder 3">
            <a:extLst>
              <a:ext uri="{FF2B5EF4-FFF2-40B4-BE49-F238E27FC236}">
                <a16:creationId xmlns:a16="http://schemas.microsoft.com/office/drawing/2014/main" id="{FCF57B81-1861-4270-9201-0D3858192F52}"/>
              </a:ext>
            </a:extLst>
          </p:cNvPr>
          <p:cNvSpPr>
            <a:spLocks noGrp="1"/>
          </p:cNvSpPr>
          <p:nvPr>
            <p:ph type="sldNum" sz="quarter" idx="12"/>
          </p:nvPr>
        </p:nvSpPr>
        <p:spPr/>
        <p:txBody>
          <a:bodyPr/>
          <a:lstStyle/>
          <a:p>
            <a:fld id="{C1DBB2FF-DFC6-49E8-BED2-F712904D3F57}" type="slidenum">
              <a:rPr lang="en-US" smtClean="0"/>
              <a:t>4</a:t>
            </a:fld>
            <a:endParaRPr lang="en-US" dirty="0"/>
          </a:p>
        </p:txBody>
      </p:sp>
      <p:sp>
        <p:nvSpPr>
          <p:cNvPr id="5" name="Date Placeholder 4">
            <a:extLst>
              <a:ext uri="{FF2B5EF4-FFF2-40B4-BE49-F238E27FC236}">
                <a16:creationId xmlns:a16="http://schemas.microsoft.com/office/drawing/2014/main" id="{E1AFDBF5-7BB6-49BA-BEB3-B289044E06E1}"/>
              </a:ext>
            </a:extLst>
          </p:cNvPr>
          <p:cNvSpPr>
            <a:spLocks noGrp="1"/>
          </p:cNvSpPr>
          <p:nvPr>
            <p:ph type="dt" sz="half" idx="10"/>
          </p:nvPr>
        </p:nvSpPr>
        <p:spPr/>
        <p:txBody>
          <a:bodyPr/>
          <a:lstStyle/>
          <a:p>
            <a:fld id="{96C2D1B8-17BF-4EC4-A6A2-AE6602B905B8}" type="datetime1">
              <a:rPr lang="en-US" smtClean="0"/>
              <a:t>7/17/2025</a:t>
            </a:fld>
            <a:endParaRPr lang="en-US" dirty="0"/>
          </a:p>
        </p:txBody>
      </p:sp>
      <p:sp>
        <p:nvSpPr>
          <p:cNvPr id="6" name="Footer Placeholder 5">
            <a:extLst>
              <a:ext uri="{FF2B5EF4-FFF2-40B4-BE49-F238E27FC236}">
                <a16:creationId xmlns:a16="http://schemas.microsoft.com/office/drawing/2014/main" id="{019E953C-7988-99A6-E108-01C5A518D915}"/>
              </a:ext>
            </a:extLst>
          </p:cNvPr>
          <p:cNvSpPr>
            <a:spLocks noGrp="1"/>
          </p:cNvSpPr>
          <p:nvPr>
            <p:ph type="ftr" sz="quarter" idx="11"/>
          </p:nvPr>
        </p:nvSpPr>
        <p:spPr/>
        <p:txBody>
          <a:bodyPr/>
          <a:lstStyle/>
          <a:p>
            <a:r>
              <a:rPr lang="en-US"/>
              <a:t>July 17, 2025 LMD Virtual Meeting Slides</a:t>
            </a:r>
            <a:endParaRPr lang="en-US" dirty="0"/>
          </a:p>
        </p:txBody>
      </p:sp>
    </p:spTree>
    <p:extLst>
      <p:ext uri="{BB962C8B-B14F-4D97-AF65-F5344CB8AC3E}">
        <p14:creationId xmlns:p14="http://schemas.microsoft.com/office/powerpoint/2010/main" val="132113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149B-B4C9-AE0B-308E-AC0A932102F3}"/>
              </a:ext>
            </a:extLst>
          </p:cNvPr>
          <p:cNvSpPr>
            <a:spLocks noGrp="1"/>
          </p:cNvSpPr>
          <p:nvPr>
            <p:ph type="title"/>
          </p:nvPr>
        </p:nvSpPr>
        <p:spPr/>
        <p:txBody>
          <a:bodyPr/>
          <a:lstStyle/>
          <a:p>
            <a:pPr algn="ctr"/>
            <a:r>
              <a:rPr lang="en-US" b="1" dirty="0"/>
              <a:t>Other Business</a:t>
            </a:r>
            <a:endParaRPr lang="en-US" sz="2000" b="1" dirty="0"/>
          </a:p>
        </p:txBody>
      </p:sp>
      <p:sp>
        <p:nvSpPr>
          <p:cNvPr id="3" name="Content Placeholder 2">
            <a:extLst>
              <a:ext uri="{FF2B5EF4-FFF2-40B4-BE49-F238E27FC236}">
                <a16:creationId xmlns:a16="http://schemas.microsoft.com/office/drawing/2014/main" id="{258B6808-9E20-0FE2-FBE1-6CE9F5DC53BE}"/>
              </a:ext>
            </a:extLst>
          </p:cNvPr>
          <p:cNvSpPr>
            <a:spLocks noGrp="1"/>
          </p:cNvSpPr>
          <p:nvPr>
            <p:ph idx="1"/>
          </p:nvPr>
        </p:nvSpPr>
        <p:spPr>
          <a:xfrm>
            <a:off x="838200" y="1347019"/>
            <a:ext cx="10515600" cy="4829944"/>
          </a:xfrm>
        </p:spPr>
        <p:txBody>
          <a:bodyPr>
            <a:normAutofit fontScale="92500" lnSpcReduction="10000"/>
          </a:bodyPr>
          <a:lstStyle/>
          <a:p>
            <a:pPr marL="1371600" lvl="3" indent="0">
              <a:buNone/>
            </a:pPr>
            <a:endParaRPr lang="en-US" dirty="0"/>
          </a:p>
          <a:p>
            <a:r>
              <a:rPr lang="en-US" dirty="0"/>
              <a:t>Good of the Order</a:t>
            </a:r>
          </a:p>
          <a:p>
            <a:pPr lvl="1"/>
            <a:r>
              <a:rPr lang="en-US" dirty="0"/>
              <a:t>Schedule </a:t>
            </a:r>
            <a:r>
              <a:rPr lang="en-US" dirty="0" err="1"/>
              <a:t>Etrophix</a:t>
            </a:r>
            <a:r>
              <a:rPr lang="en-US" dirty="0"/>
              <a:t> Presentation for March 2026 LMD Meeting (30 Minutes)</a:t>
            </a:r>
          </a:p>
          <a:p>
            <a:pPr lvl="1"/>
            <a:r>
              <a:rPr lang="en-US" dirty="0"/>
              <a:t>A month ago Long Lake identified 5 Acres of Milfoil on their lake. Surveys are important.</a:t>
            </a:r>
          </a:p>
          <a:p>
            <a:pPr lvl="1"/>
            <a:r>
              <a:rPr lang="en-US" dirty="0"/>
              <a:t>On 17 June I attended the BOCC meeting and provided 3 minutes of testimony on the status of our LMD Renewal.  Long Lake still has not had their initial Public Hearing. Tuesday (15 Jul) </a:t>
            </a:r>
            <a:r>
              <a:rPr lang="en-US" dirty="0" err="1"/>
              <a:t>BoCC</a:t>
            </a:r>
            <a:r>
              <a:rPr lang="en-US" dirty="0"/>
              <a:t> scheduled it for 5 Aug.</a:t>
            </a:r>
          </a:p>
          <a:p>
            <a:pPr lvl="1"/>
            <a:r>
              <a:rPr lang="en-US" dirty="0"/>
              <a:t>Next LMD Meeting we will be setting meeting dates for 2026, approving the State of Lake </a:t>
            </a:r>
            <a:r>
              <a:rPr lang="en-US"/>
              <a:t>Lawrence Report </a:t>
            </a:r>
            <a:r>
              <a:rPr lang="en-US" dirty="0"/>
              <a:t>&amp; </a:t>
            </a:r>
            <a:r>
              <a:rPr lang="en-US"/>
              <a:t>updating hand receipts </a:t>
            </a:r>
            <a:r>
              <a:rPr lang="en-US" dirty="0"/>
              <a:t>for LMD weed rakes.</a:t>
            </a:r>
          </a:p>
          <a:p>
            <a:pPr lvl="1"/>
            <a:r>
              <a:rPr lang="en-US" dirty="0"/>
              <a:t>2025 Fish Plants Lake Lawrence:</a:t>
            </a:r>
          </a:p>
          <a:p>
            <a:pPr lvl="2"/>
            <a:r>
              <a:rPr lang="en-US" dirty="0"/>
              <a:t>13 February 2025 – 215 Rainbows @ 5.5 lbs. each</a:t>
            </a:r>
          </a:p>
          <a:p>
            <a:pPr lvl="2"/>
            <a:r>
              <a:rPr lang="en-US" dirty="0"/>
              <a:t>20 February 2025 – 20k Rainbows @ 0.4 </a:t>
            </a:r>
            <a:r>
              <a:rPr lang="en-US" dirty="0" err="1"/>
              <a:t>lbs</a:t>
            </a:r>
            <a:r>
              <a:rPr lang="en-US" dirty="0"/>
              <a:t> each (8-10”)</a:t>
            </a:r>
          </a:p>
          <a:p>
            <a:pPr lvl="2"/>
            <a:r>
              <a:rPr lang="en-US" dirty="0"/>
              <a:t>24 February 2025 - 230 Rainbows @6 lbs. each</a:t>
            </a:r>
          </a:p>
          <a:p>
            <a:pPr lvl="2"/>
            <a:r>
              <a:rPr lang="en-US" dirty="0"/>
              <a:t>2 May 2025 – 5k Rainbows @ 0.4 lbs. each (8-10”)</a:t>
            </a:r>
          </a:p>
          <a:p>
            <a:pPr lvl="2"/>
            <a:endParaRPr lang="en-US" dirty="0"/>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4F497426-7F37-2D65-5267-E3D5955F54CD}"/>
              </a:ext>
            </a:extLst>
          </p:cNvPr>
          <p:cNvSpPr>
            <a:spLocks noGrp="1"/>
          </p:cNvSpPr>
          <p:nvPr>
            <p:ph type="dt" sz="half" idx="10"/>
          </p:nvPr>
        </p:nvSpPr>
        <p:spPr/>
        <p:txBody>
          <a:bodyPr/>
          <a:lstStyle/>
          <a:p>
            <a:fld id="{F3EB841C-B76A-4191-BD85-10F87EE3AC9E}" type="datetime1">
              <a:rPr lang="en-US" smtClean="0"/>
              <a:t>7/17/2025</a:t>
            </a:fld>
            <a:endParaRPr lang="en-US" dirty="0"/>
          </a:p>
        </p:txBody>
      </p:sp>
      <p:sp>
        <p:nvSpPr>
          <p:cNvPr id="5" name="Footer Placeholder 4">
            <a:extLst>
              <a:ext uri="{FF2B5EF4-FFF2-40B4-BE49-F238E27FC236}">
                <a16:creationId xmlns:a16="http://schemas.microsoft.com/office/drawing/2014/main" id="{D7F59A22-66E6-C19E-2F35-96EE439E4C44}"/>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C8ADD9AF-E25C-24D8-78E6-B801C7C66731}"/>
              </a:ext>
            </a:extLst>
          </p:cNvPr>
          <p:cNvSpPr>
            <a:spLocks noGrp="1"/>
          </p:cNvSpPr>
          <p:nvPr>
            <p:ph type="sldNum" sz="quarter" idx="12"/>
          </p:nvPr>
        </p:nvSpPr>
        <p:spPr/>
        <p:txBody>
          <a:bodyPr/>
          <a:lstStyle/>
          <a:p>
            <a:fld id="{C1DBB2FF-DFC6-49E8-BED2-F712904D3F57}" type="slidenum">
              <a:rPr lang="en-US" smtClean="0"/>
              <a:t>40</a:t>
            </a:fld>
            <a:endParaRPr lang="en-US" dirty="0"/>
          </a:p>
        </p:txBody>
      </p:sp>
    </p:spTree>
    <p:extLst>
      <p:ext uri="{BB962C8B-B14F-4D97-AF65-F5344CB8AC3E}">
        <p14:creationId xmlns:p14="http://schemas.microsoft.com/office/powerpoint/2010/main" val="357848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B1B4-8177-4E0C-B254-7C29448F8662}"/>
              </a:ext>
            </a:extLst>
          </p:cNvPr>
          <p:cNvSpPr>
            <a:spLocks noGrp="1"/>
          </p:cNvSpPr>
          <p:nvPr>
            <p:ph type="title"/>
          </p:nvPr>
        </p:nvSpPr>
        <p:spPr>
          <a:xfrm>
            <a:off x="838200" y="365125"/>
            <a:ext cx="10515600" cy="701675"/>
          </a:xfrm>
        </p:spPr>
        <p:txBody>
          <a:bodyPr>
            <a:normAutofit/>
          </a:bodyPr>
          <a:lstStyle/>
          <a:p>
            <a:pPr algn="ctr"/>
            <a:r>
              <a:rPr lang="en-US" sz="2800" b="1" dirty="0"/>
              <a:t>Recurring/Continued Business</a:t>
            </a:r>
          </a:p>
        </p:txBody>
      </p:sp>
      <p:sp>
        <p:nvSpPr>
          <p:cNvPr id="3" name="Content Placeholder 2">
            <a:extLst>
              <a:ext uri="{FF2B5EF4-FFF2-40B4-BE49-F238E27FC236}">
                <a16:creationId xmlns:a16="http://schemas.microsoft.com/office/drawing/2014/main" id="{55DE44D0-7477-45F5-9A66-5AC18C7A3590}"/>
              </a:ext>
            </a:extLst>
          </p:cNvPr>
          <p:cNvSpPr>
            <a:spLocks noGrp="1"/>
          </p:cNvSpPr>
          <p:nvPr>
            <p:ph idx="1"/>
          </p:nvPr>
        </p:nvSpPr>
        <p:spPr/>
        <p:txBody>
          <a:bodyPr>
            <a:normAutofit/>
          </a:bodyPr>
          <a:lstStyle/>
          <a:p>
            <a:r>
              <a:rPr lang="en-US" dirty="0"/>
              <a:t>Budget – Janice Leitzke</a:t>
            </a:r>
          </a:p>
          <a:p>
            <a:pPr lvl="1"/>
            <a:r>
              <a:rPr lang="en-US" dirty="0"/>
              <a:t>Current Budget Recap/Work Orders/Purchases/Invoices (next slide)</a:t>
            </a:r>
          </a:p>
        </p:txBody>
      </p:sp>
      <p:sp>
        <p:nvSpPr>
          <p:cNvPr id="4" name="Slide Number Placeholder 3">
            <a:extLst>
              <a:ext uri="{FF2B5EF4-FFF2-40B4-BE49-F238E27FC236}">
                <a16:creationId xmlns:a16="http://schemas.microsoft.com/office/drawing/2014/main" id="{FCF57B81-1861-4270-9201-0D3858192F52}"/>
              </a:ext>
            </a:extLst>
          </p:cNvPr>
          <p:cNvSpPr>
            <a:spLocks noGrp="1"/>
          </p:cNvSpPr>
          <p:nvPr>
            <p:ph type="sldNum" sz="quarter" idx="12"/>
          </p:nvPr>
        </p:nvSpPr>
        <p:spPr/>
        <p:txBody>
          <a:bodyPr/>
          <a:lstStyle/>
          <a:p>
            <a:fld id="{C1DBB2FF-DFC6-49E8-BED2-F712904D3F57}" type="slidenum">
              <a:rPr lang="en-US" smtClean="0"/>
              <a:t>5</a:t>
            </a:fld>
            <a:endParaRPr lang="en-US" dirty="0"/>
          </a:p>
        </p:txBody>
      </p:sp>
      <p:sp>
        <p:nvSpPr>
          <p:cNvPr id="5" name="Date Placeholder 4">
            <a:extLst>
              <a:ext uri="{FF2B5EF4-FFF2-40B4-BE49-F238E27FC236}">
                <a16:creationId xmlns:a16="http://schemas.microsoft.com/office/drawing/2014/main" id="{E1AFDBF5-7BB6-49BA-BEB3-B289044E06E1}"/>
              </a:ext>
            </a:extLst>
          </p:cNvPr>
          <p:cNvSpPr>
            <a:spLocks noGrp="1"/>
          </p:cNvSpPr>
          <p:nvPr>
            <p:ph type="dt" sz="half" idx="10"/>
          </p:nvPr>
        </p:nvSpPr>
        <p:spPr/>
        <p:txBody>
          <a:bodyPr/>
          <a:lstStyle/>
          <a:p>
            <a:fld id="{502387A5-FC81-4E7D-BAE1-12F3BA84DC26}" type="datetime1">
              <a:rPr lang="en-US" smtClean="0"/>
              <a:t>7/17/2025</a:t>
            </a:fld>
            <a:endParaRPr lang="en-US" dirty="0"/>
          </a:p>
        </p:txBody>
      </p:sp>
      <p:sp>
        <p:nvSpPr>
          <p:cNvPr id="6" name="Footer Placeholder 5">
            <a:extLst>
              <a:ext uri="{FF2B5EF4-FFF2-40B4-BE49-F238E27FC236}">
                <a16:creationId xmlns:a16="http://schemas.microsoft.com/office/drawing/2014/main" id="{019E953C-7988-99A6-E108-01C5A518D915}"/>
              </a:ext>
            </a:extLst>
          </p:cNvPr>
          <p:cNvSpPr>
            <a:spLocks noGrp="1"/>
          </p:cNvSpPr>
          <p:nvPr>
            <p:ph type="ftr" sz="quarter" idx="11"/>
          </p:nvPr>
        </p:nvSpPr>
        <p:spPr/>
        <p:txBody>
          <a:bodyPr/>
          <a:lstStyle/>
          <a:p>
            <a:r>
              <a:rPr lang="en-US"/>
              <a:t>July 17, 2025 LMD Virtual Meeting Slides</a:t>
            </a:r>
            <a:endParaRPr lang="en-US" dirty="0"/>
          </a:p>
        </p:txBody>
      </p:sp>
    </p:spTree>
    <p:extLst>
      <p:ext uri="{BB962C8B-B14F-4D97-AF65-F5344CB8AC3E}">
        <p14:creationId xmlns:p14="http://schemas.microsoft.com/office/powerpoint/2010/main" val="192693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D0BF2-C6FD-52B2-5726-5450121D67C3}"/>
              </a:ext>
            </a:extLst>
          </p:cNvPr>
          <p:cNvSpPr>
            <a:spLocks noGrp="1"/>
          </p:cNvSpPr>
          <p:nvPr>
            <p:ph type="dt" sz="half" idx="10"/>
          </p:nvPr>
        </p:nvSpPr>
        <p:spPr/>
        <p:txBody>
          <a:bodyPr/>
          <a:lstStyle/>
          <a:p>
            <a:fld id="{0ABD68D3-9FB6-4BB8-A3D7-2604A9212E21}" type="datetime1">
              <a:rPr lang="en-US" smtClean="0"/>
              <a:t>7/17/2025</a:t>
            </a:fld>
            <a:endParaRPr lang="en-US" dirty="0"/>
          </a:p>
        </p:txBody>
      </p:sp>
      <p:sp>
        <p:nvSpPr>
          <p:cNvPr id="3" name="Footer Placeholder 2">
            <a:extLst>
              <a:ext uri="{FF2B5EF4-FFF2-40B4-BE49-F238E27FC236}">
                <a16:creationId xmlns:a16="http://schemas.microsoft.com/office/drawing/2014/main" id="{46AF0FBD-2752-0F67-D928-170007882D6E}"/>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20227231-B742-A35F-239C-978E6FE088A0}"/>
              </a:ext>
            </a:extLst>
          </p:cNvPr>
          <p:cNvSpPr>
            <a:spLocks noGrp="1"/>
          </p:cNvSpPr>
          <p:nvPr>
            <p:ph type="sldNum" sz="quarter" idx="12"/>
          </p:nvPr>
        </p:nvSpPr>
        <p:spPr/>
        <p:txBody>
          <a:bodyPr/>
          <a:lstStyle/>
          <a:p>
            <a:fld id="{C1DBB2FF-DFC6-49E8-BED2-F712904D3F57}" type="slidenum">
              <a:rPr lang="en-US" smtClean="0"/>
              <a:t>6</a:t>
            </a:fld>
            <a:endParaRPr lang="en-US" dirty="0"/>
          </a:p>
        </p:txBody>
      </p:sp>
      <p:pic>
        <p:nvPicPr>
          <p:cNvPr id="6" name="Picture 5" descr="A close-up of a document&#10;&#10;AI-generated content may be incorrect.">
            <a:extLst>
              <a:ext uri="{FF2B5EF4-FFF2-40B4-BE49-F238E27FC236}">
                <a16:creationId xmlns:a16="http://schemas.microsoft.com/office/drawing/2014/main" id="{9156BEF0-E473-066A-0B7F-E8B5B7DC2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40644" y="-972549"/>
            <a:ext cx="6613336" cy="8558435"/>
          </a:xfrm>
          <a:prstGeom prst="rect">
            <a:avLst/>
          </a:prstGeom>
        </p:spPr>
      </p:pic>
      <p:sp>
        <p:nvSpPr>
          <p:cNvPr id="5" name="TextBox 4">
            <a:extLst>
              <a:ext uri="{FF2B5EF4-FFF2-40B4-BE49-F238E27FC236}">
                <a16:creationId xmlns:a16="http://schemas.microsoft.com/office/drawing/2014/main" id="{706244A0-D7DA-DB52-7145-183EB97D5719}"/>
              </a:ext>
            </a:extLst>
          </p:cNvPr>
          <p:cNvSpPr txBox="1"/>
          <p:nvPr/>
        </p:nvSpPr>
        <p:spPr>
          <a:xfrm>
            <a:off x="838200" y="1700981"/>
            <a:ext cx="2959510" cy="1754326"/>
          </a:xfrm>
          <a:prstGeom prst="rect">
            <a:avLst/>
          </a:prstGeom>
          <a:noFill/>
        </p:spPr>
        <p:txBody>
          <a:bodyPr wrap="square" rtlCol="0">
            <a:spAutoFit/>
          </a:bodyPr>
          <a:lstStyle/>
          <a:p>
            <a:r>
              <a:rPr lang="en-US" dirty="0"/>
              <a:t>Grant funding has not yet been received from Washington State.  Email from EH 17 July indicates we should receive some funding within the next week or so.</a:t>
            </a:r>
          </a:p>
        </p:txBody>
      </p:sp>
      <p:sp>
        <p:nvSpPr>
          <p:cNvPr id="7" name="Arrow: Right 6">
            <a:extLst>
              <a:ext uri="{FF2B5EF4-FFF2-40B4-BE49-F238E27FC236}">
                <a16:creationId xmlns:a16="http://schemas.microsoft.com/office/drawing/2014/main" id="{FD1700EC-62DF-B045-16E6-544B979EDA47}"/>
              </a:ext>
            </a:extLst>
          </p:cNvPr>
          <p:cNvSpPr/>
          <p:nvPr/>
        </p:nvSpPr>
        <p:spPr>
          <a:xfrm>
            <a:off x="3581399" y="1956636"/>
            <a:ext cx="734961" cy="2654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96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499F9-8DA7-D524-BDEE-C5F5F4E3CDF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9D4EC21-D207-A8AC-3955-6F574D9DB053}"/>
              </a:ext>
            </a:extLst>
          </p:cNvPr>
          <p:cNvSpPr>
            <a:spLocks noGrp="1"/>
          </p:cNvSpPr>
          <p:nvPr>
            <p:ph type="dt" sz="half" idx="10"/>
          </p:nvPr>
        </p:nvSpPr>
        <p:spPr/>
        <p:txBody>
          <a:bodyPr/>
          <a:lstStyle/>
          <a:p>
            <a:fld id="{0ABD68D3-9FB6-4BB8-A3D7-2604A9212E21}" type="datetime1">
              <a:rPr lang="en-US" smtClean="0"/>
              <a:t>7/17/2025</a:t>
            </a:fld>
            <a:endParaRPr lang="en-US" dirty="0"/>
          </a:p>
        </p:txBody>
      </p:sp>
      <p:sp>
        <p:nvSpPr>
          <p:cNvPr id="3" name="Footer Placeholder 2">
            <a:extLst>
              <a:ext uri="{FF2B5EF4-FFF2-40B4-BE49-F238E27FC236}">
                <a16:creationId xmlns:a16="http://schemas.microsoft.com/office/drawing/2014/main" id="{AEEA0224-4124-6650-9A31-0932F712D40F}"/>
              </a:ext>
            </a:extLst>
          </p:cNvPr>
          <p:cNvSpPr>
            <a:spLocks noGrp="1"/>
          </p:cNvSpPr>
          <p:nvPr>
            <p:ph type="ftr" sz="quarter" idx="11"/>
          </p:nvPr>
        </p:nvSpPr>
        <p:spPr/>
        <p:txBody>
          <a:bodyPr/>
          <a:lstStyle/>
          <a:p>
            <a:r>
              <a:rPr lang="en-US"/>
              <a:t>July 17, 2025 LMD Virtual Meeting Slides</a:t>
            </a:r>
            <a:endParaRPr lang="en-US" dirty="0"/>
          </a:p>
        </p:txBody>
      </p:sp>
      <p:sp>
        <p:nvSpPr>
          <p:cNvPr id="4" name="Slide Number Placeholder 3">
            <a:extLst>
              <a:ext uri="{FF2B5EF4-FFF2-40B4-BE49-F238E27FC236}">
                <a16:creationId xmlns:a16="http://schemas.microsoft.com/office/drawing/2014/main" id="{A58141C8-FEF6-1628-E489-46C71791B6A6}"/>
              </a:ext>
            </a:extLst>
          </p:cNvPr>
          <p:cNvSpPr>
            <a:spLocks noGrp="1"/>
          </p:cNvSpPr>
          <p:nvPr>
            <p:ph type="sldNum" sz="quarter" idx="12"/>
          </p:nvPr>
        </p:nvSpPr>
        <p:spPr/>
        <p:txBody>
          <a:bodyPr/>
          <a:lstStyle/>
          <a:p>
            <a:fld id="{C1DBB2FF-DFC6-49E8-BED2-F712904D3F57}" type="slidenum">
              <a:rPr lang="en-US" smtClean="0"/>
              <a:t>7</a:t>
            </a:fld>
            <a:endParaRPr lang="en-US" dirty="0"/>
          </a:p>
        </p:txBody>
      </p:sp>
      <p:pic>
        <p:nvPicPr>
          <p:cNvPr id="6" name="Picture 5" descr="A close-up of a document&#10;&#10;AI-generated content may be incorrect.">
            <a:extLst>
              <a:ext uri="{FF2B5EF4-FFF2-40B4-BE49-F238E27FC236}">
                <a16:creationId xmlns:a16="http://schemas.microsoft.com/office/drawing/2014/main" id="{5075D951-C23F-8C03-37AF-7BF51433AC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spTree>
    <p:extLst>
      <p:ext uri="{BB962C8B-B14F-4D97-AF65-F5344CB8AC3E}">
        <p14:creationId xmlns:p14="http://schemas.microsoft.com/office/powerpoint/2010/main" val="14487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D3D5-016C-07AC-D50C-9F5CF60B3AF2}"/>
              </a:ext>
            </a:extLst>
          </p:cNvPr>
          <p:cNvSpPr>
            <a:spLocks noGrp="1"/>
          </p:cNvSpPr>
          <p:nvPr>
            <p:ph type="ctrTitle"/>
          </p:nvPr>
        </p:nvSpPr>
        <p:spPr/>
        <p:txBody>
          <a:bodyPr>
            <a:normAutofit/>
          </a:bodyPr>
          <a:lstStyle/>
          <a:p>
            <a:r>
              <a:rPr lang="en-US" sz="8000" dirty="0"/>
              <a:t>OLD BUSINESS</a:t>
            </a:r>
          </a:p>
        </p:txBody>
      </p:sp>
      <p:sp>
        <p:nvSpPr>
          <p:cNvPr id="3" name="Subtitle 2">
            <a:extLst>
              <a:ext uri="{FF2B5EF4-FFF2-40B4-BE49-F238E27FC236}">
                <a16:creationId xmlns:a16="http://schemas.microsoft.com/office/drawing/2014/main" id="{0E569A5B-5BFB-6834-B651-DE3CBD010D23}"/>
              </a:ext>
            </a:extLst>
          </p:cNvPr>
          <p:cNvSpPr>
            <a:spLocks noGrp="1"/>
          </p:cNvSpPr>
          <p:nvPr>
            <p:ph type="subTitle" idx="1"/>
          </p:nvPr>
        </p:nvSpPr>
        <p:spPr/>
        <p:txBody>
          <a:bodyPr/>
          <a:lstStyle/>
          <a:p>
            <a:endParaRPr lang="en-US" dirty="0"/>
          </a:p>
        </p:txBody>
      </p:sp>
      <p:sp>
        <p:nvSpPr>
          <p:cNvPr id="4" name="Date Placeholder 3">
            <a:extLst>
              <a:ext uri="{FF2B5EF4-FFF2-40B4-BE49-F238E27FC236}">
                <a16:creationId xmlns:a16="http://schemas.microsoft.com/office/drawing/2014/main" id="{23965D27-D2B1-3F09-C34A-7793249FAB2E}"/>
              </a:ext>
            </a:extLst>
          </p:cNvPr>
          <p:cNvSpPr>
            <a:spLocks noGrp="1"/>
          </p:cNvSpPr>
          <p:nvPr>
            <p:ph type="dt" sz="half" idx="10"/>
          </p:nvPr>
        </p:nvSpPr>
        <p:spPr/>
        <p:txBody>
          <a:bodyPr/>
          <a:lstStyle/>
          <a:p>
            <a:fld id="{A9DCBF3D-06EE-4DAF-93B1-3B1A1C8B6F1E}" type="datetime1">
              <a:rPr lang="en-US" smtClean="0"/>
              <a:t>7/17/2025</a:t>
            </a:fld>
            <a:endParaRPr lang="en-US" dirty="0"/>
          </a:p>
        </p:txBody>
      </p:sp>
      <p:sp>
        <p:nvSpPr>
          <p:cNvPr id="5" name="Footer Placeholder 4">
            <a:extLst>
              <a:ext uri="{FF2B5EF4-FFF2-40B4-BE49-F238E27FC236}">
                <a16:creationId xmlns:a16="http://schemas.microsoft.com/office/drawing/2014/main" id="{DB889B1F-0C71-54F6-432D-87B03A7C7ED5}"/>
              </a:ext>
            </a:extLst>
          </p:cNvPr>
          <p:cNvSpPr>
            <a:spLocks noGrp="1"/>
          </p:cNvSpPr>
          <p:nvPr>
            <p:ph type="ftr" sz="quarter" idx="11"/>
          </p:nvPr>
        </p:nvSpPr>
        <p:spPr/>
        <p:txBody>
          <a:bodyPr/>
          <a:lstStyle/>
          <a:p>
            <a:r>
              <a:rPr lang="en-US"/>
              <a:t>July 17, 2025 LMD Virtual Meeting Slides</a:t>
            </a:r>
            <a:endParaRPr lang="en-US" dirty="0"/>
          </a:p>
        </p:txBody>
      </p:sp>
      <p:sp>
        <p:nvSpPr>
          <p:cNvPr id="6" name="Slide Number Placeholder 5">
            <a:extLst>
              <a:ext uri="{FF2B5EF4-FFF2-40B4-BE49-F238E27FC236}">
                <a16:creationId xmlns:a16="http://schemas.microsoft.com/office/drawing/2014/main" id="{21DBB9FD-B7CB-6AB0-B114-A866F4B564D1}"/>
              </a:ext>
            </a:extLst>
          </p:cNvPr>
          <p:cNvSpPr>
            <a:spLocks noGrp="1"/>
          </p:cNvSpPr>
          <p:nvPr>
            <p:ph type="sldNum" sz="quarter" idx="12"/>
          </p:nvPr>
        </p:nvSpPr>
        <p:spPr/>
        <p:txBody>
          <a:bodyPr/>
          <a:lstStyle/>
          <a:p>
            <a:fld id="{C1DBB2FF-DFC6-49E8-BED2-F712904D3F57}" type="slidenum">
              <a:rPr lang="en-US" smtClean="0"/>
              <a:t>8</a:t>
            </a:fld>
            <a:endParaRPr lang="en-US" dirty="0"/>
          </a:p>
        </p:txBody>
      </p:sp>
    </p:spTree>
    <p:extLst>
      <p:ext uri="{BB962C8B-B14F-4D97-AF65-F5344CB8AC3E}">
        <p14:creationId xmlns:p14="http://schemas.microsoft.com/office/powerpoint/2010/main" val="266266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BEF88-0DC1-A53C-014E-5342E5EC00C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BE758B4-B044-6081-9F5E-5BE4991486C7}"/>
              </a:ext>
            </a:extLst>
          </p:cNvPr>
          <p:cNvSpPr txBox="1">
            <a:spLocks/>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Lawrence Lake Surface Water Temperatures </a:t>
            </a:r>
            <a:b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(West Basin near HOA Park)</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a:extLst>
              <a:ext uri="{FF2B5EF4-FFF2-40B4-BE49-F238E27FC236}">
                <a16:creationId xmlns:a16="http://schemas.microsoft.com/office/drawing/2014/main" id="{F80FA0D2-3AE4-F0BC-7F39-BE5122C32118}"/>
              </a:ext>
            </a:extLst>
          </p:cNvPr>
          <p:cNvGraphicFramePr>
            <a:graphicFrameLocks/>
          </p:cNvGraphicFramePr>
          <p:nvPr/>
        </p:nvGraphicFramePr>
        <p:xfrm>
          <a:off x="234176" y="1325563"/>
          <a:ext cx="11731083" cy="4828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313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29507</TotalTime>
  <Words>4012</Words>
  <Application>Microsoft Office PowerPoint</Application>
  <PresentationFormat>Widescreen</PresentationFormat>
  <Paragraphs>517</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AGENDA for 17 July 2025 LMD Meeting</vt:lpstr>
      <vt:lpstr>Call to Order</vt:lpstr>
      <vt:lpstr>Public Communications</vt:lpstr>
      <vt:lpstr>Recurring/Continued Business</vt:lpstr>
      <vt:lpstr>PowerPoint Presentation</vt:lpstr>
      <vt:lpstr>PowerPoint Presentation</vt:lpstr>
      <vt:lpstr>OLD BUSINESS</vt:lpstr>
      <vt:lpstr>PowerPoint Presentation</vt:lpstr>
      <vt:lpstr>Lawrence Lake Water Surface Level  ref: https://liquidearthlake.website/gauge/scaleddetailsall/47</vt:lpstr>
      <vt:lpstr>Lawrence Lake Water Surface Level ref: https://liquidearthlake.website/gauge/scaleddetailsall/47</vt:lpstr>
      <vt:lpstr>PowerPoint Presentation</vt:lpstr>
      <vt:lpstr>Floating Mat Issue: status</vt:lpstr>
      <vt:lpstr>Floating Mat Issue: status/update</vt:lpstr>
      <vt:lpstr>Senate Bill S-3518.1 Update</vt:lpstr>
      <vt:lpstr>Cyanobacteria Management Plan (CMP) Timeline </vt:lpstr>
      <vt:lpstr>Cyanobacteria Management Plan (CMP) Timeline (continued) </vt:lpstr>
      <vt:lpstr>PowerPoint Presentation</vt:lpstr>
      <vt:lpstr>2025 LMD Invasive/Nuisance Aquatic Weed Treatment Plan</vt:lpstr>
      <vt:lpstr>PowerPoint Presentation</vt:lpstr>
      <vt:lpstr>2025 LMD Yellow Flag Iris Treatment Plan</vt:lpstr>
      <vt:lpstr>2025 LMD Fragrant Water Lily Treatment Plan</vt:lpstr>
      <vt:lpstr>PowerPoint Presentation</vt:lpstr>
      <vt:lpstr>PowerPoint Presentation</vt:lpstr>
      <vt:lpstr>HOW DO WE GET THERE? NEXT STEPS (IAW RCW 36.61)</vt:lpstr>
      <vt:lpstr>Thurston County Staff Response to Petition</vt:lpstr>
      <vt:lpstr>FINAL DRAFT LMD RESOLUTION OF INTENT</vt:lpstr>
      <vt:lpstr>HOW DO WE GET THERE? NEXT STEPS (IAW RCW 36.61) (continued)</vt:lpstr>
      <vt:lpstr>PowerPoint Presentation</vt:lpstr>
      <vt:lpstr>PowerPoint Presentation</vt:lpstr>
      <vt:lpstr>2026-2027 BUDGET &amp; WORK PLAN</vt:lpstr>
      <vt:lpstr>PowerPoint Presentation</vt:lpstr>
      <vt:lpstr>PowerPoint Presentation</vt:lpstr>
      <vt:lpstr>BUDGET &amp; WORK PLAN 2026-2027</vt:lpstr>
      <vt:lpstr>PowerPoint Presentation</vt:lpstr>
      <vt:lpstr>NEW BUSINESS</vt:lpstr>
      <vt:lpstr>10 June LAKE SURVEY RESULTS</vt:lpstr>
      <vt:lpstr>8 July LAKE SURVEY RESULTS</vt:lpstr>
      <vt:lpstr>ANNUAL MEETING 25 SEP</vt:lpstr>
      <vt:lpstr>Other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Lake Lawrence Lake Management District First Virtual Meeting</dc:title>
  <dc:creator>Barry Halverson</dc:creator>
  <cp:lastModifiedBy>Barry Halverson</cp:lastModifiedBy>
  <cp:revision>328</cp:revision>
  <cp:lastPrinted>2025-06-17T16:51:39Z</cp:lastPrinted>
  <dcterms:created xsi:type="dcterms:W3CDTF">2020-09-22T21:55:55Z</dcterms:created>
  <dcterms:modified xsi:type="dcterms:W3CDTF">2025-07-18T00:06:06Z</dcterms:modified>
</cp:coreProperties>
</file>