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4"/>
    <p:sldMasterId id="2147483712" r:id="rId5"/>
    <p:sldMasterId id="2147483648" r:id="rId6"/>
  </p:sldMasterIdLst>
  <p:notesMasterIdLst>
    <p:notesMasterId r:id="rId27"/>
  </p:notesMasterIdLst>
  <p:handoutMasterIdLst>
    <p:handoutMasterId r:id="rId28"/>
  </p:handoutMasterIdLst>
  <p:sldIdLst>
    <p:sldId id="2147470666" r:id="rId7"/>
    <p:sldId id="4870" r:id="rId8"/>
    <p:sldId id="2147470667" r:id="rId9"/>
    <p:sldId id="2147470668" r:id="rId10"/>
    <p:sldId id="2147470643" r:id="rId11"/>
    <p:sldId id="4838" r:id="rId12"/>
    <p:sldId id="4839" r:id="rId13"/>
    <p:sldId id="2147470650" r:id="rId14"/>
    <p:sldId id="2147470651" r:id="rId15"/>
    <p:sldId id="2147470677" r:id="rId16"/>
    <p:sldId id="2147470669" r:id="rId17"/>
    <p:sldId id="2147470671" r:id="rId18"/>
    <p:sldId id="2147470672" r:id="rId19"/>
    <p:sldId id="2147470673" r:id="rId20"/>
    <p:sldId id="2147470675" r:id="rId21"/>
    <p:sldId id="2147470676" r:id="rId22"/>
    <p:sldId id="2147470674" r:id="rId23"/>
    <p:sldId id="4859" r:id="rId24"/>
    <p:sldId id="4837" r:id="rId25"/>
    <p:sldId id="274"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2" d="100"/>
          <a:sy n="102" d="100"/>
        </p:scale>
        <p:origin x="924" y="114"/>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viewProps" Target="view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ata4.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ata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4" Type="http://schemas.openxmlformats.org/officeDocument/2006/relationships/image" Target="../media/image18.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rawing4.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4" Type="http://schemas.openxmlformats.org/officeDocument/2006/relationships/image" Target="../media/image18.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CF4D53-7A59-4839-B433-F9325F4FAA49}" type="doc">
      <dgm:prSet loTypeId="urn:microsoft.com/office/officeart/2005/8/layout/vList5" loCatId="list" qsTypeId="urn:microsoft.com/office/officeart/2005/8/quickstyle/simple4" qsCatId="simple" csTypeId="urn:microsoft.com/office/officeart/2005/8/colors/accent2_2" csCatId="accent2"/>
      <dgm:spPr/>
      <dgm:t>
        <a:bodyPr/>
        <a:lstStyle/>
        <a:p>
          <a:endParaRPr lang="en-US"/>
        </a:p>
      </dgm:t>
    </dgm:pt>
    <dgm:pt modelId="{889B11F1-046F-49AB-99A9-466B8E25583F}">
      <dgm:prSet/>
      <dgm:spPr/>
      <dgm:t>
        <a:bodyPr/>
        <a:lstStyle/>
        <a:p>
          <a:r>
            <a:rPr lang="en-US"/>
            <a:t>Dissolved Oxygen Impact</a:t>
          </a:r>
        </a:p>
      </dgm:t>
    </dgm:pt>
    <dgm:pt modelId="{82E36F78-1B5D-4BE5-8F15-95E0FB29A19A}" type="parTrans" cxnId="{764BC88F-E702-4C6D-AAFA-D8DB89318F5F}">
      <dgm:prSet/>
      <dgm:spPr/>
      <dgm:t>
        <a:bodyPr/>
        <a:lstStyle/>
        <a:p>
          <a:endParaRPr lang="en-US"/>
        </a:p>
      </dgm:t>
    </dgm:pt>
    <dgm:pt modelId="{E763FDA9-0409-4775-858A-6A1399CAD1D4}" type="sibTrans" cxnId="{764BC88F-E702-4C6D-AAFA-D8DB89318F5F}">
      <dgm:prSet/>
      <dgm:spPr/>
      <dgm:t>
        <a:bodyPr/>
        <a:lstStyle/>
        <a:p>
          <a:endParaRPr lang="en-US"/>
        </a:p>
      </dgm:t>
    </dgm:pt>
    <dgm:pt modelId="{3733D0D3-77BA-4C35-9F18-45496D6AA3B7}">
      <dgm:prSet/>
      <dgm:spPr/>
      <dgm:t>
        <a:bodyPr/>
        <a:lstStyle/>
        <a:p>
          <a:r>
            <a:rPr lang="en-US"/>
            <a:t>SeDox Max should be a net positive to DO due to product O</a:t>
          </a:r>
          <a:r>
            <a:rPr lang="en-US" baseline="-25000"/>
            <a:t>2</a:t>
          </a:r>
          <a:r>
            <a:rPr lang="en-US"/>
            <a:t> release</a:t>
          </a:r>
        </a:p>
      </dgm:t>
    </dgm:pt>
    <dgm:pt modelId="{19A5EA8A-DD1B-4819-89DA-ED3401669B38}" type="parTrans" cxnId="{AC8CDFA3-8A83-414E-9339-14B19EA74621}">
      <dgm:prSet/>
      <dgm:spPr/>
      <dgm:t>
        <a:bodyPr/>
        <a:lstStyle/>
        <a:p>
          <a:endParaRPr lang="en-US"/>
        </a:p>
      </dgm:t>
    </dgm:pt>
    <dgm:pt modelId="{9C2F2814-935E-4BED-AD9E-7D345D473919}" type="sibTrans" cxnId="{AC8CDFA3-8A83-414E-9339-14B19EA74621}">
      <dgm:prSet/>
      <dgm:spPr/>
      <dgm:t>
        <a:bodyPr/>
        <a:lstStyle/>
        <a:p>
          <a:endParaRPr lang="en-US"/>
        </a:p>
      </dgm:t>
    </dgm:pt>
    <dgm:pt modelId="{E06A57E0-90B5-4A10-9EFA-EA9A1F63417A}">
      <dgm:prSet/>
      <dgm:spPr/>
      <dgm:t>
        <a:bodyPr/>
        <a:lstStyle/>
        <a:p>
          <a:r>
            <a:rPr lang="en-US"/>
            <a:t>pH Compatibility</a:t>
          </a:r>
        </a:p>
      </dgm:t>
    </dgm:pt>
    <dgm:pt modelId="{4811FA00-7A5F-4CD8-868D-77F5F5E73847}" type="parTrans" cxnId="{3F289145-AB57-4156-B297-EC7B1609A2F8}">
      <dgm:prSet/>
      <dgm:spPr/>
      <dgm:t>
        <a:bodyPr/>
        <a:lstStyle/>
        <a:p>
          <a:endParaRPr lang="en-US"/>
        </a:p>
      </dgm:t>
    </dgm:pt>
    <dgm:pt modelId="{775D2928-B472-4E40-BDDA-E1F44CEC3F54}" type="sibTrans" cxnId="{3F289145-AB57-4156-B297-EC7B1609A2F8}">
      <dgm:prSet/>
      <dgm:spPr/>
      <dgm:t>
        <a:bodyPr/>
        <a:lstStyle/>
        <a:p>
          <a:endParaRPr lang="en-US"/>
        </a:p>
      </dgm:t>
    </dgm:pt>
    <dgm:pt modelId="{84B88EEA-AADA-45AF-AEBB-8D01C758EEBE}">
      <dgm:prSet/>
      <dgm:spPr/>
      <dgm:t>
        <a:bodyPr/>
        <a:lstStyle/>
        <a:p>
          <a:r>
            <a:rPr lang="en-US"/>
            <a:t>SeDox Max contributes alkalinity to the water to help improve buffering capacity</a:t>
          </a:r>
        </a:p>
      </dgm:t>
    </dgm:pt>
    <dgm:pt modelId="{02864EC1-1B60-4FDF-A42A-B798600B6352}" type="parTrans" cxnId="{B000D51C-81D2-43B9-81B1-F07CDAA588C7}">
      <dgm:prSet/>
      <dgm:spPr/>
      <dgm:t>
        <a:bodyPr/>
        <a:lstStyle/>
        <a:p>
          <a:endParaRPr lang="en-US"/>
        </a:p>
      </dgm:t>
    </dgm:pt>
    <dgm:pt modelId="{A7E6B8DC-523F-4DEC-9330-45F0F658D896}" type="sibTrans" cxnId="{B000D51C-81D2-43B9-81B1-F07CDAA588C7}">
      <dgm:prSet/>
      <dgm:spPr/>
      <dgm:t>
        <a:bodyPr/>
        <a:lstStyle/>
        <a:p>
          <a:endParaRPr lang="en-US"/>
        </a:p>
      </dgm:t>
    </dgm:pt>
    <dgm:pt modelId="{F29F5136-C22C-4CA8-AADF-4F9BE39B9DB8}">
      <dgm:prSet/>
      <dgm:spPr/>
      <dgm:t>
        <a:bodyPr/>
        <a:lstStyle/>
        <a:p>
          <a:r>
            <a:rPr lang="en-US"/>
            <a:t>Phosphorus Removal – Water Column</a:t>
          </a:r>
        </a:p>
      </dgm:t>
    </dgm:pt>
    <dgm:pt modelId="{3208FE8E-6521-46FA-9B3C-A26D0A27B02B}" type="parTrans" cxnId="{6008C789-CAC8-4658-98AE-1F74B9F995A3}">
      <dgm:prSet/>
      <dgm:spPr/>
      <dgm:t>
        <a:bodyPr/>
        <a:lstStyle/>
        <a:p>
          <a:endParaRPr lang="en-US"/>
        </a:p>
      </dgm:t>
    </dgm:pt>
    <dgm:pt modelId="{5C9FE1BD-3C90-473A-B028-C6BE2238D04E}" type="sibTrans" cxnId="{6008C789-CAC8-4658-98AE-1F74B9F995A3}">
      <dgm:prSet/>
      <dgm:spPr/>
      <dgm:t>
        <a:bodyPr/>
        <a:lstStyle/>
        <a:p>
          <a:endParaRPr lang="en-US"/>
        </a:p>
      </dgm:t>
    </dgm:pt>
    <dgm:pt modelId="{72A9FFFE-01E4-4FAE-889C-40C8FA845E47}">
      <dgm:prSet/>
      <dgm:spPr/>
      <dgm:t>
        <a:bodyPr/>
        <a:lstStyle/>
        <a:p>
          <a:r>
            <a:rPr lang="en-US"/>
            <a:t>SeDox Max will remove phosphorus from the water column</a:t>
          </a:r>
        </a:p>
      </dgm:t>
    </dgm:pt>
    <dgm:pt modelId="{1EEF8922-38F1-4246-83F5-32238948AA77}" type="parTrans" cxnId="{EBC8CC80-EFF2-4298-AD84-3CA0A19BDCF9}">
      <dgm:prSet/>
      <dgm:spPr/>
      <dgm:t>
        <a:bodyPr/>
        <a:lstStyle/>
        <a:p>
          <a:endParaRPr lang="en-US"/>
        </a:p>
      </dgm:t>
    </dgm:pt>
    <dgm:pt modelId="{57D26DA1-BBE9-4E68-9609-96B1331709B1}" type="sibTrans" cxnId="{EBC8CC80-EFF2-4298-AD84-3CA0A19BDCF9}">
      <dgm:prSet/>
      <dgm:spPr/>
      <dgm:t>
        <a:bodyPr/>
        <a:lstStyle/>
        <a:p>
          <a:endParaRPr lang="en-US"/>
        </a:p>
      </dgm:t>
    </dgm:pt>
    <dgm:pt modelId="{E789ABD5-A202-4783-9248-58DD02EB6454}">
      <dgm:prSet/>
      <dgm:spPr/>
      <dgm:t>
        <a:bodyPr/>
        <a:lstStyle/>
        <a:p>
          <a:r>
            <a:rPr lang="en-US"/>
            <a:t>Phosphorus Sequestration – Sediment</a:t>
          </a:r>
        </a:p>
      </dgm:t>
    </dgm:pt>
    <dgm:pt modelId="{4A688EE7-C7FA-4F16-B605-C3003F99344E}" type="parTrans" cxnId="{36CFE50D-02B9-4A1C-925A-B46963CAFCF3}">
      <dgm:prSet/>
      <dgm:spPr/>
      <dgm:t>
        <a:bodyPr/>
        <a:lstStyle/>
        <a:p>
          <a:endParaRPr lang="en-US"/>
        </a:p>
      </dgm:t>
    </dgm:pt>
    <dgm:pt modelId="{10EF9991-0E1D-4E36-BF43-AACA9BAC6CA1}" type="sibTrans" cxnId="{36CFE50D-02B9-4A1C-925A-B46963CAFCF3}">
      <dgm:prSet/>
      <dgm:spPr/>
      <dgm:t>
        <a:bodyPr/>
        <a:lstStyle/>
        <a:p>
          <a:endParaRPr lang="en-US"/>
        </a:p>
      </dgm:t>
    </dgm:pt>
    <dgm:pt modelId="{9FA0D125-7264-4EE4-AFDA-3A8266D67DAE}">
      <dgm:prSet/>
      <dgm:spPr/>
      <dgm:t>
        <a:bodyPr/>
        <a:lstStyle/>
        <a:p>
          <a:r>
            <a:rPr lang="en-US"/>
            <a:t>SeDox Max will bind phosphorus at the sediment layer via multiple mechanisms</a:t>
          </a:r>
        </a:p>
      </dgm:t>
    </dgm:pt>
    <dgm:pt modelId="{68540BA5-12CD-4D89-8E72-459EAE8A4F02}" type="parTrans" cxnId="{BB49658C-6CA2-41D4-A623-6247273AEBFE}">
      <dgm:prSet/>
      <dgm:spPr/>
      <dgm:t>
        <a:bodyPr/>
        <a:lstStyle/>
        <a:p>
          <a:endParaRPr lang="en-US"/>
        </a:p>
      </dgm:t>
    </dgm:pt>
    <dgm:pt modelId="{91CA0234-42E8-4048-9B41-C8C45F257DB3}" type="sibTrans" cxnId="{BB49658C-6CA2-41D4-A623-6247273AEBFE}">
      <dgm:prSet/>
      <dgm:spPr/>
      <dgm:t>
        <a:bodyPr/>
        <a:lstStyle/>
        <a:p>
          <a:endParaRPr lang="en-US"/>
        </a:p>
      </dgm:t>
    </dgm:pt>
    <dgm:pt modelId="{3920E263-3EE0-47E6-80E2-94C5261FB1B7}">
      <dgm:prSet/>
      <dgm:spPr/>
      <dgm:t>
        <a:bodyPr/>
        <a:lstStyle/>
        <a:p>
          <a:r>
            <a:rPr lang="en-US"/>
            <a:t>Longetivity of Effect</a:t>
          </a:r>
        </a:p>
      </dgm:t>
    </dgm:pt>
    <dgm:pt modelId="{3B1C478E-32D4-4383-9B56-267F01CE8DB2}" type="parTrans" cxnId="{8A100F7E-18D7-48C1-BB6B-CCACA614CC2A}">
      <dgm:prSet/>
      <dgm:spPr/>
      <dgm:t>
        <a:bodyPr/>
        <a:lstStyle/>
        <a:p>
          <a:endParaRPr lang="en-US"/>
        </a:p>
      </dgm:t>
    </dgm:pt>
    <dgm:pt modelId="{9B0785C7-B572-46ED-B1DA-CF05BC63E59B}" type="sibTrans" cxnId="{8A100F7E-18D7-48C1-BB6B-CCACA614CC2A}">
      <dgm:prSet/>
      <dgm:spPr/>
      <dgm:t>
        <a:bodyPr/>
        <a:lstStyle/>
        <a:p>
          <a:endParaRPr lang="en-US"/>
        </a:p>
      </dgm:t>
    </dgm:pt>
    <dgm:pt modelId="{251007A9-0B97-462C-B4A2-7517070027D0}">
      <dgm:prSet/>
      <dgm:spPr/>
      <dgm:t>
        <a:bodyPr/>
        <a:lstStyle/>
        <a:p>
          <a:r>
            <a:rPr lang="en-US"/>
            <a:t>SeDox Max binds phosphorus as both hydroxyapatite and rhabdophane, permanently binding it into mineral form</a:t>
          </a:r>
        </a:p>
      </dgm:t>
    </dgm:pt>
    <dgm:pt modelId="{83C59C9A-24A1-408D-8D9F-F6DC85018DF6}" type="parTrans" cxnId="{75DE3D48-DF51-4754-AD31-7F4E6D5CEF05}">
      <dgm:prSet/>
      <dgm:spPr/>
      <dgm:t>
        <a:bodyPr/>
        <a:lstStyle/>
        <a:p>
          <a:endParaRPr lang="en-US"/>
        </a:p>
      </dgm:t>
    </dgm:pt>
    <dgm:pt modelId="{475FFBB2-592C-42EC-8EFF-D6CE10588F58}" type="sibTrans" cxnId="{75DE3D48-DF51-4754-AD31-7F4E6D5CEF05}">
      <dgm:prSet/>
      <dgm:spPr/>
      <dgm:t>
        <a:bodyPr/>
        <a:lstStyle/>
        <a:p>
          <a:endParaRPr lang="en-US"/>
        </a:p>
      </dgm:t>
    </dgm:pt>
    <dgm:pt modelId="{6EF18BEE-67D8-48FB-AA26-024AA2CC2945}" type="pres">
      <dgm:prSet presAssocID="{E7CF4D53-7A59-4839-B433-F9325F4FAA49}" presName="Name0" presStyleCnt="0">
        <dgm:presLayoutVars>
          <dgm:dir/>
          <dgm:animLvl val="lvl"/>
          <dgm:resizeHandles val="exact"/>
        </dgm:presLayoutVars>
      </dgm:prSet>
      <dgm:spPr/>
    </dgm:pt>
    <dgm:pt modelId="{BA817CF1-439B-4B2B-AD21-87FC78D04047}" type="pres">
      <dgm:prSet presAssocID="{889B11F1-046F-49AB-99A9-466B8E25583F}" presName="linNode" presStyleCnt="0"/>
      <dgm:spPr/>
    </dgm:pt>
    <dgm:pt modelId="{F8E85A42-1F36-4BEA-BF01-B69F800BF38E}" type="pres">
      <dgm:prSet presAssocID="{889B11F1-046F-49AB-99A9-466B8E25583F}" presName="parentText" presStyleLbl="node1" presStyleIdx="0" presStyleCnt="5">
        <dgm:presLayoutVars>
          <dgm:chMax val="1"/>
          <dgm:bulletEnabled val="1"/>
        </dgm:presLayoutVars>
      </dgm:prSet>
      <dgm:spPr/>
    </dgm:pt>
    <dgm:pt modelId="{DE3284E7-18FF-4CBE-B248-CDE7F4CDC0AF}" type="pres">
      <dgm:prSet presAssocID="{889B11F1-046F-49AB-99A9-466B8E25583F}" presName="descendantText" presStyleLbl="alignAccFollowNode1" presStyleIdx="0" presStyleCnt="5">
        <dgm:presLayoutVars>
          <dgm:bulletEnabled val="1"/>
        </dgm:presLayoutVars>
      </dgm:prSet>
      <dgm:spPr/>
    </dgm:pt>
    <dgm:pt modelId="{7108E04D-C367-4782-8D40-94DAA45C90C3}" type="pres">
      <dgm:prSet presAssocID="{E763FDA9-0409-4775-858A-6A1399CAD1D4}" presName="sp" presStyleCnt="0"/>
      <dgm:spPr/>
    </dgm:pt>
    <dgm:pt modelId="{FE773FD0-2D9B-40A8-900E-75D5B2D2947E}" type="pres">
      <dgm:prSet presAssocID="{E06A57E0-90B5-4A10-9EFA-EA9A1F63417A}" presName="linNode" presStyleCnt="0"/>
      <dgm:spPr/>
    </dgm:pt>
    <dgm:pt modelId="{C115E787-EEC9-4F79-9D5D-089CEA1A2C2D}" type="pres">
      <dgm:prSet presAssocID="{E06A57E0-90B5-4A10-9EFA-EA9A1F63417A}" presName="parentText" presStyleLbl="node1" presStyleIdx="1" presStyleCnt="5">
        <dgm:presLayoutVars>
          <dgm:chMax val="1"/>
          <dgm:bulletEnabled val="1"/>
        </dgm:presLayoutVars>
      </dgm:prSet>
      <dgm:spPr/>
    </dgm:pt>
    <dgm:pt modelId="{5354DE78-4325-455B-80C4-89581B053485}" type="pres">
      <dgm:prSet presAssocID="{E06A57E0-90B5-4A10-9EFA-EA9A1F63417A}" presName="descendantText" presStyleLbl="alignAccFollowNode1" presStyleIdx="1" presStyleCnt="5">
        <dgm:presLayoutVars>
          <dgm:bulletEnabled val="1"/>
        </dgm:presLayoutVars>
      </dgm:prSet>
      <dgm:spPr/>
    </dgm:pt>
    <dgm:pt modelId="{B22373AB-D705-4968-A9CE-AF6212BF9BE6}" type="pres">
      <dgm:prSet presAssocID="{775D2928-B472-4E40-BDDA-E1F44CEC3F54}" presName="sp" presStyleCnt="0"/>
      <dgm:spPr/>
    </dgm:pt>
    <dgm:pt modelId="{5F256B83-FF34-476A-B59C-7EFC70732908}" type="pres">
      <dgm:prSet presAssocID="{F29F5136-C22C-4CA8-AADF-4F9BE39B9DB8}" presName="linNode" presStyleCnt="0"/>
      <dgm:spPr/>
    </dgm:pt>
    <dgm:pt modelId="{5BBC2FB2-F146-4746-B22B-CD6D2ADB61DF}" type="pres">
      <dgm:prSet presAssocID="{F29F5136-C22C-4CA8-AADF-4F9BE39B9DB8}" presName="parentText" presStyleLbl="node1" presStyleIdx="2" presStyleCnt="5">
        <dgm:presLayoutVars>
          <dgm:chMax val="1"/>
          <dgm:bulletEnabled val="1"/>
        </dgm:presLayoutVars>
      </dgm:prSet>
      <dgm:spPr/>
    </dgm:pt>
    <dgm:pt modelId="{79333E5F-1711-4954-A7AF-C382190B1F8A}" type="pres">
      <dgm:prSet presAssocID="{F29F5136-C22C-4CA8-AADF-4F9BE39B9DB8}" presName="descendantText" presStyleLbl="alignAccFollowNode1" presStyleIdx="2" presStyleCnt="5">
        <dgm:presLayoutVars>
          <dgm:bulletEnabled val="1"/>
        </dgm:presLayoutVars>
      </dgm:prSet>
      <dgm:spPr/>
    </dgm:pt>
    <dgm:pt modelId="{DF0B629A-F149-4B80-8EE0-094FC3B5F449}" type="pres">
      <dgm:prSet presAssocID="{5C9FE1BD-3C90-473A-B028-C6BE2238D04E}" presName="sp" presStyleCnt="0"/>
      <dgm:spPr/>
    </dgm:pt>
    <dgm:pt modelId="{903CA3C2-7AB2-4C02-B54A-0A2FD31698CD}" type="pres">
      <dgm:prSet presAssocID="{E789ABD5-A202-4783-9248-58DD02EB6454}" presName="linNode" presStyleCnt="0"/>
      <dgm:spPr/>
    </dgm:pt>
    <dgm:pt modelId="{9D698C74-D300-4251-84E0-E21C47142527}" type="pres">
      <dgm:prSet presAssocID="{E789ABD5-A202-4783-9248-58DD02EB6454}" presName="parentText" presStyleLbl="node1" presStyleIdx="3" presStyleCnt="5">
        <dgm:presLayoutVars>
          <dgm:chMax val="1"/>
          <dgm:bulletEnabled val="1"/>
        </dgm:presLayoutVars>
      </dgm:prSet>
      <dgm:spPr/>
    </dgm:pt>
    <dgm:pt modelId="{56BCD161-DBD2-4A23-B7DD-3D869AAC6FD9}" type="pres">
      <dgm:prSet presAssocID="{E789ABD5-A202-4783-9248-58DD02EB6454}" presName="descendantText" presStyleLbl="alignAccFollowNode1" presStyleIdx="3" presStyleCnt="5">
        <dgm:presLayoutVars>
          <dgm:bulletEnabled val="1"/>
        </dgm:presLayoutVars>
      </dgm:prSet>
      <dgm:spPr/>
    </dgm:pt>
    <dgm:pt modelId="{D196CED3-E93C-48F1-A30E-C93DB9264A8D}" type="pres">
      <dgm:prSet presAssocID="{10EF9991-0E1D-4E36-BF43-AACA9BAC6CA1}" presName="sp" presStyleCnt="0"/>
      <dgm:spPr/>
    </dgm:pt>
    <dgm:pt modelId="{B0DF4CC7-98E8-464C-B429-3058FEF2D7FD}" type="pres">
      <dgm:prSet presAssocID="{3920E263-3EE0-47E6-80E2-94C5261FB1B7}" presName="linNode" presStyleCnt="0"/>
      <dgm:spPr/>
    </dgm:pt>
    <dgm:pt modelId="{EBD5667C-EE58-4E48-A4B1-FE4CC6D6F1D7}" type="pres">
      <dgm:prSet presAssocID="{3920E263-3EE0-47E6-80E2-94C5261FB1B7}" presName="parentText" presStyleLbl="node1" presStyleIdx="4" presStyleCnt="5">
        <dgm:presLayoutVars>
          <dgm:chMax val="1"/>
          <dgm:bulletEnabled val="1"/>
        </dgm:presLayoutVars>
      </dgm:prSet>
      <dgm:spPr/>
    </dgm:pt>
    <dgm:pt modelId="{04AB5DEF-3396-4F03-B303-4D180CC30451}" type="pres">
      <dgm:prSet presAssocID="{3920E263-3EE0-47E6-80E2-94C5261FB1B7}" presName="descendantText" presStyleLbl="alignAccFollowNode1" presStyleIdx="4" presStyleCnt="5">
        <dgm:presLayoutVars>
          <dgm:bulletEnabled val="1"/>
        </dgm:presLayoutVars>
      </dgm:prSet>
      <dgm:spPr/>
    </dgm:pt>
  </dgm:ptLst>
  <dgm:cxnLst>
    <dgm:cxn modelId="{7F097305-1304-4A4B-8916-D1FF6F0D27EB}" type="presOf" srcId="{889B11F1-046F-49AB-99A9-466B8E25583F}" destId="{F8E85A42-1F36-4BEA-BF01-B69F800BF38E}" srcOrd="0" destOrd="0" presId="urn:microsoft.com/office/officeart/2005/8/layout/vList5"/>
    <dgm:cxn modelId="{36CFE50D-02B9-4A1C-925A-B46963CAFCF3}" srcId="{E7CF4D53-7A59-4839-B433-F9325F4FAA49}" destId="{E789ABD5-A202-4783-9248-58DD02EB6454}" srcOrd="3" destOrd="0" parTransId="{4A688EE7-C7FA-4F16-B605-C3003F99344E}" sibTransId="{10EF9991-0E1D-4E36-BF43-AACA9BAC6CA1}"/>
    <dgm:cxn modelId="{9D7DC217-060F-47A0-90BA-EB2E23B5424E}" type="presOf" srcId="{251007A9-0B97-462C-B4A2-7517070027D0}" destId="{04AB5DEF-3396-4F03-B303-4D180CC30451}" srcOrd="0" destOrd="0" presId="urn:microsoft.com/office/officeart/2005/8/layout/vList5"/>
    <dgm:cxn modelId="{B000D51C-81D2-43B9-81B1-F07CDAA588C7}" srcId="{E06A57E0-90B5-4A10-9EFA-EA9A1F63417A}" destId="{84B88EEA-AADA-45AF-AEBB-8D01C758EEBE}" srcOrd="0" destOrd="0" parTransId="{02864EC1-1B60-4FDF-A42A-B798600B6352}" sibTransId="{A7E6B8DC-523F-4DEC-9330-45F0F658D896}"/>
    <dgm:cxn modelId="{3F289145-AB57-4156-B297-EC7B1609A2F8}" srcId="{E7CF4D53-7A59-4839-B433-F9325F4FAA49}" destId="{E06A57E0-90B5-4A10-9EFA-EA9A1F63417A}" srcOrd="1" destOrd="0" parTransId="{4811FA00-7A5F-4CD8-868D-77F5F5E73847}" sibTransId="{775D2928-B472-4E40-BDDA-E1F44CEC3F54}"/>
    <dgm:cxn modelId="{D61F2C67-0710-4D1B-8D2A-D917A65C0285}" type="presOf" srcId="{F29F5136-C22C-4CA8-AADF-4F9BE39B9DB8}" destId="{5BBC2FB2-F146-4746-B22B-CD6D2ADB61DF}" srcOrd="0" destOrd="0" presId="urn:microsoft.com/office/officeart/2005/8/layout/vList5"/>
    <dgm:cxn modelId="{75DE3D48-DF51-4754-AD31-7F4E6D5CEF05}" srcId="{3920E263-3EE0-47E6-80E2-94C5261FB1B7}" destId="{251007A9-0B97-462C-B4A2-7517070027D0}" srcOrd="0" destOrd="0" parTransId="{83C59C9A-24A1-408D-8D9F-F6DC85018DF6}" sibTransId="{475FFBB2-592C-42EC-8EFF-D6CE10588F58}"/>
    <dgm:cxn modelId="{8A100F7E-18D7-48C1-BB6B-CCACA614CC2A}" srcId="{E7CF4D53-7A59-4839-B433-F9325F4FAA49}" destId="{3920E263-3EE0-47E6-80E2-94C5261FB1B7}" srcOrd="4" destOrd="0" parTransId="{3B1C478E-32D4-4383-9B56-267F01CE8DB2}" sibTransId="{9B0785C7-B572-46ED-B1DA-CF05BC63E59B}"/>
    <dgm:cxn modelId="{EBC8CC80-EFF2-4298-AD84-3CA0A19BDCF9}" srcId="{F29F5136-C22C-4CA8-AADF-4F9BE39B9DB8}" destId="{72A9FFFE-01E4-4FAE-889C-40C8FA845E47}" srcOrd="0" destOrd="0" parTransId="{1EEF8922-38F1-4246-83F5-32238948AA77}" sibTransId="{57D26DA1-BBE9-4E68-9609-96B1331709B1}"/>
    <dgm:cxn modelId="{A796A282-8A83-4F1E-8003-B50F196E9CA4}" type="presOf" srcId="{3920E263-3EE0-47E6-80E2-94C5261FB1B7}" destId="{EBD5667C-EE58-4E48-A4B1-FE4CC6D6F1D7}" srcOrd="0" destOrd="0" presId="urn:microsoft.com/office/officeart/2005/8/layout/vList5"/>
    <dgm:cxn modelId="{2C4B6A84-AAE6-4C27-927C-2E7DA5C9552C}" type="presOf" srcId="{84B88EEA-AADA-45AF-AEBB-8D01C758EEBE}" destId="{5354DE78-4325-455B-80C4-89581B053485}" srcOrd="0" destOrd="0" presId="urn:microsoft.com/office/officeart/2005/8/layout/vList5"/>
    <dgm:cxn modelId="{6008C789-CAC8-4658-98AE-1F74B9F995A3}" srcId="{E7CF4D53-7A59-4839-B433-F9325F4FAA49}" destId="{F29F5136-C22C-4CA8-AADF-4F9BE39B9DB8}" srcOrd="2" destOrd="0" parTransId="{3208FE8E-6521-46FA-9B3C-A26D0A27B02B}" sibTransId="{5C9FE1BD-3C90-473A-B028-C6BE2238D04E}"/>
    <dgm:cxn modelId="{BB49658C-6CA2-41D4-A623-6247273AEBFE}" srcId="{E789ABD5-A202-4783-9248-58DD02EB6454}" destId="{9FA0D125-7264-4EE4-AFDA-3A8266D67DAE}" srcOrd="0" destOrd="0" parTransId="{68540BA5-12CD-4D89-8E72-459EAE8A4F02}" sibTransId="{91CA0234-42E8-4048-9B41-C8C45F257DB3}"/>
    <dgm:cxn modelId="{764BC88F-E702-4C6D-AAFA-D8DB89318F5F}" srcId="{E7CF4D53-7A59-4839-B433-F9325F4FAA49}" destId="{889B11F1-046F-49AB-99A9-466B8E25583F}" srcOrd="0" destOrd="0" parTransId="{82E36F78-1B5D-4BE5-8F15-95E0FB29A19A}" sibTransId="{E763FDA9-0409-4775-858A-6A1399CAD1D4}"/>
    <dgm:cxn modelId="{AC8CDFA3-8A83-414E-9339-14B19EA74621}" srcId="{889B11F1-046F-49AB-99A9-466B8E25583F}" destId="{3733D0D3-77BA-4C35-9F18-45496D6AA3B7}" srcOrd="0" destOrd="0" parTransId="{19A5EA8A-DD1B-4819-89DA-ED3401669B38}" sibTransId="{9C2F2814-935E-4BED-AD9E-7D345D473919}"/>
    <dgm:cxn modelId="{045343C4-7E52-494F-A4CF-712DB36AFDB5}" type="presOf" srcId="{E789ABD5-A202-4783-9248-58DD02EB6454}" destId="{9D698C74-D300-4251-84E0-E21C47142527}" srcOrd="0" destOrd="0" presId="urn:microsoft.com/office/officeart/2005/8/layout/vList5"/>
    <dgm:cxn modelId="{6669A5DA-F71D-4B56-83F7-47F3AE9B8E2D}" type="presOf" srcId="{72A9FFFE-01E4-4FAE-889C-40C8FA845E47}" destId="{79333E5F-1711-4954-A7AF-C382190B1F8A}" srcOrd="0" destOrd="0" presId="urn:microsoft.com/office/officeart/2005/8/layout/vList5"/>
    <dgm:cxn modelId="{B4D6BDE2-592C-4411-9FA3-9BB99E54FB4F}" type="presOf" srcId="{E06A57E0-90B5-4A10-9EFA-EA9A1F63417A}" destId="{C115E787-EEC9-4F79-9D5D-089CEA1A2C2D}" srcOrd="0" destOrd="0" presId="urn:microsoft.com/office/officeart/2005/8/layout/vList5"/>
    <dgm:cxn modelId="{A8BD99E6-F7D9-4808-A93B-4B2935713CEC}" type="presOf" srcId="{9FA0D125-7264-4EE4-AFDA-3A8266D67DAE}" destId="{56BCD161-DBD2-4A23-B7DD-3D869AAC6FD9}" srcOrd="0" destOrd="0" presId="urn:microsoft.com/office/officeart/2005/8/layout/vList5"/>
    <dgm:cxn modelId="{462FCDED-1E21-46A0-A1F6-EC660BFE73C2}" type="presOf" srcId="{3733D0D3-77BA-4C35-9F18-45496D6AA3B7}" destId="{DE3284E7-18FF-4CBE-B248-CDE7F4CDC0AF}" srcOrd="0" destOrd="0" presId="urn:microsoft.com/office/officeart/2005/8/layout/vList5"/>
    <dgm:cxn modelId="{C7BED8FE-9A48-4F02-AE87-F620960040CE}" type="presOf" srcId="{E7CF4D53-7A59-4839-B433-F9325F4FAA49}" destId="{6EF18BEE-67D8-48FB-AA26-024AA2CC2945}" srcOrd="0" destOrd="0" presId="urn:microsoft.com/office/officeart/2005/8/layout/vList5"/>
    <dgm:cxn modelId="{63C428DA-C9C1-4D9B-94AB-7BF4C2D12086}" type="presParOf" srcId="{6EF18BEE-67D8-48FB-AA26-024AA2CC2945}" destId="{BA817CF1-439B-4B2B-AD21-87FC78D04047}" srcOrd="0" destOrd="0" presId="urn:microsoft.com/office/officeart/2005/8/layout/vList5"/>
    <dgm:cxn modelId="{14441DE7-C286-4457-81DB-E822C3C73EAF}" type="presParOf" srcId="{BA817CF1-439B-4B2B-AD21-87FC78D04047}" destId="{F8E85A42-1F36-4BEA-BF01-B69F800BF38E}" srcOrd="0" destOrd="0" presId="urn:microsoft.com/office/officeart/2005/8/layout/vList5"/>
    <dgm:cxn modelId="{73442B84-5A68-4BA8-BA23-8E70A0F973F9}" type="presParOf" srcId="{BA817CF1-439B-4B2B-AD21-87FC78D04047}" destId="{DE3284E7-18FF-4CBE-B248-CDE7F4CDC0AF}" srcOrd="1" destOrd="0" presId="urn:microsoft.com/office/officeart/2005/8/layout/vList5"/>
    <dgm:cxn modelId="{54CB497F-54E9-4886-BAAA-AEC90A07B0C0}" type="presParOf" srcId="{6EF18BEE-67D8-48FB-AA26-024AA2CC2945}" destId="{7108E04D-C367-4782-8D40-94DAA45C90C3}" srcOrd="1" destOrd="0" presId="urn:microsoft.com/office/officeart/2005/8/layout/vList5"/>
    <dgm:cxn modelId="{8E2FD730-62F0-4B65-B16F-7B19D94E1576}" type="presParOf" srcId="{6EF18BEE-67D8-48FB-AA26-024AA2CC2945}" destId="{FE773FD0-2D9B-40A8-900E-75D5B2D2947E}" srcOrd="2" destOrd="0" presId="urn:microsoft.com/office/officeart/2005/8/layout/vList5"/>
    <dgm:cxn modelId="{C1C43A99-4CA5-438B-B75E-0D5F07CB9EDA}" type="presParOf" srcId="{FE773FD0-2D9B-40A8-900E-75D5B2D2947E}" destId="{C115E787-EEC9-4F79-9D5D-089CEA1A2C2D}" srcOrd="0" destOrd="0" presId="urn:microsoft.com/office/officeart/2005/8/layout/vList5"/>
    <dgm:cxn modelId="{E74D901B-0717-4109-8112-B5D65F1DB262}" type="presParOf" srcId="{FE773FD0-2D9B-40A8-900E-75D5B2D2947E}" destId="{5354DE78-4325-455B-80C4-89581B053485}" srcOrd="1" destOrd="0" presId="urn:microsoft.com/office/officeart/2005/8/layout/vList5"/>
    <dgm:cxn modelId="{5FF91A38-956A-4D6F-B519-0FBD140843E1}" type="presParOf" srcId="{6EF18BEE-67D8-48FB-AA26-024AA2CC2945}" destId="{B22373AB-D705-4968-A9CE-AF6212BF9BE6}" srcOrd="3" destOrd="0" presId="urn:microsoft.com/office/officeart/2005/8/layout/vList5"/>
    <dgm:cxn modelId="{306EC86E-9CAB-4446-90EE-87015BED78FD}" type="presParOf" srcId="{6EF18BEE-67D8-48FB-AA26-024AA2CC2945}" destId="{5F256B83-FF34-476A-B59C-7EFC70732908}" srcOrd="4" destOrd="0" presId="urn:microsoft.com/office/officeart/2005/8/layout/vList5"/>
    <dgm:cxn modelId="{9E17AC84-D003-444C-8B3E-680C1E32AB01}" type="presParOf" srcId="{5F256B83-FF34-476A-B59C-7EFC70732908}" destId="{5BBC2FB2-F146-4746-B22B-CD6D2ADB61DF}" srcOrd="0" destOrd="0" presId="urn:microsoft.com/office/officeart/2005/8/layout/vList5"/>
    <dgm:cxn modelId="{D8AD37BC-302A-4B72-A57B-63A2BEB03B43}" type="presParOf" srcId="{5F256B83-FF34-476A-B59C-7EFC70732908}" destId="{79333E5F-1711-4954-A7AF-C382190B1F8A}" srcOrd="1" destOrd="0" presId="urn:microsoft.com/office/officeart/2005/8/layout/vList5"/>
    <dgm:cxn modelId="{131A9A3F-A80C-4679-845F-27780C62FE6F}" type="presParOf" srcId="{6EF18BEE-67D8-48FB-AA26-024AA2CC2945}" destId="{DF0B629A-F149-4B80-8EE0-094FC3B5F449}" srcOrd="5" destOrd="0" presId="urn:microsoft.com/office/officeart/2005/8/layout/vList5"/>
    <dgm:cxn modelId="{EF646A45-A03B-4C66-83A3-A13D9937750E}" type="presParOf" srcId="{6EF18BEE-67D8-48FB-AA26-024AA2CC2945}" destId="{903CA3C2-7AB2-4C02-B54A-0A2FD31698CD}" srcOrd="6" destOrd="0" presId="urn:microsoft.com/office/officeart/2005/8/layout/vList5"/>
    <dgm:cxn modelId="{5AF945C2-C746-4534-B344-51A8DA21F388}" type="presParOf" srcId="{903CA3C2-7AB2-4C02-B54A-0A2FD31698CD}" destId="{9D698C74-D300-4251-84E0-E21C47142527}" srcOrd="0" destOrd="0" presId="urn:microsoft.com/office/officeart/2005/8/layout/vList5"/>
    <dgm:cxn modelId="{F39316DD-2873-4D06-99CE-1DDE0FDCDBA9}" type="presParOf" srcId="{903CA3C2-7AB2-4C02-B54A-0A2FD31698CD}" destId="{56BCD161-DBD2-4A23-B7DD-3D869AAC6FD9}" srcOrd="1" destOrd="0" presId="urn:microsoft.com/office/officeart/2005/8/layout/vList5"/>
    <dgm:cxn modelId="{FB9CCED5-E37E-4C1F-94DA-FE3F4AC19606}" type="presParOf" srcId="{6EF18BEE-67D8-48FB-AA26-024AA2CC2945}" destId="{D196CED3-E93C-48F1-A30E-C93DB9264A8D}" srcOrd="7" destOrd="0" presId="urn:microsoft.com/office/officeart/2005/8/layout/vList5"/>
    <dgm:cxn modelId="{D070EFA9-15C1-4E0A-B08D-DA2C22AD6679}" type="presParOf" srcId="{6EF18BEE-67D8-48FB-AA26-024AA2CC2945}" destId="{B0DF4CC7-98E8-464C-B429-3058FEF2D7FD}" srcOrd="8" destOrd="0" presId="urn:microsoft.com/office/officeart/2005/8/layout/vList5"/>
    <dgm:cxn modelId="{914C0B67-C100-4B1B-95E1-B42DA3D04FE6}" type="presParOf" srcId="{B0DF4CC7-98E8-464C-B429-3058FEF2D7FD}" destId="{EBD5667C-EE58-4E48-A4B1-FE4CC6D6F1D7}" srcOrd="0" destOrd="0" presId="urn:microsoft.com/office/officeart/2005/8/layout/vList5"/>
    <dgm:cxn modelId="{B35BBA11-DC82-49F7-8647-37B8C6865B3D}" type="presParOf" srcId="{B0DF4CC7-98E8-464C-B429-3058FEF2D7FD}" destId="{04AB5DEF-3396-4F03-B303-4D180CC30451}"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75DC990-DA1D-4AC6-AB9D-85851372159C}"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C8FFDB42-E435-4B12-9517-25A61996729B}">
      <dgm:prSet/>
      <dgm:spPr/>
      <dgm:t>
        <a:bodyPr/>
        <a:lstStyle/>
        <a:p>
          <a:r>
            <a:rPr lang="en-US"/>
            <a:t>SeDox Max as discussed is a highly effective and efficient phosphorus binding program</a:t>
          </a:r>
        </a:p>
      </dgm:t>
    </dgm:pt>
    <dgm:pt modelId="{E4453787-8D12-4403-B284-F4472F2D3956}" type="parTrans" cxnId="{2E669F21-6FB1-40B5-9A63-474AC5775DE4}">
      <dgm:prSet/>
      <dgm:spPr/>
      <dgm:t>
        <a:bodyPr/>
        <a:lstStyle/>
        <a:p>
          <a:endParaRPr lang="en-US"/>
        </a:p>
      </dgm:t>
    </dgm:pt>
    <dgm:pt modelId="{59309835-A31D-4117-9E86-18B03DF6EB5D}" type="sibTrans" cxnId="{2E669F21-6FB1-40B5-9A63-474AC5775DE4}">
      <dgm:prSet/>
      <dgm:spPr/>
      <dgm:t>
        <a:bodyPr/>
        <a:lstStyle/>
        <a:p>
          <a:endParaRPr lang="en-US"/>
        </a:p>
      </dgm:t>
    </dgm:pt>
    <dgm:pt modelId="{7228EA72-2C75-44CF-AA9D-240C6F66E503}">
      <dgm:prSet/>
      <dgm:spPr/>
      <dgm:t>
        <a:bodyPr/>
        <a:lstStyle/>
        <a:p>
          <a:r>
            <a:rPr lang="en-US"/>
            <a:t>Numerous papers have been published about the effectiveness of utilizing phosphorus mitigation as well as overall nutrient pollution control in efforts to mitigate Cyanobacteria blooms</a:t>
          </a:r>
        </a:p>
      </dgm:t>
    </dgm:pt>
    <dgm:pt modelId="{C8ABB0CB-9B87-4B18-9E6C-1C27E2DFFA87}" type="parTrans" cxnId="{93542AFB-08A1-4340-84EE-9675A06A7F20}">
      <dgm:prSet/>
      <dgm:spPr/>
      <dgm:t>
        <a:bodyPr/>
        <a:lstStyle/>
        <a:p>
          <a:endParaRPr lang="en-US"/>
        </a:p>
      </dgm:t>
    </dgm:pt>
    <dgm:pt modelId="{26DC36DA-AD90-4507-B681-10D9C4E709BC}" type="sibTrans" cxnId="{93542AFB-08A1-4340-84EE-9675A06A7F20}">
      <dgm:prSet/>
      <dgm:spPr/>
      <dgm:t>
        <a:bodyPr/>
        <a:lstStyle/>
        <a:p>
          <a:endParaRPr lang="en-US"/>
        </a:p>
      </dgm:t>
    </dgm:pt>
    <dgm:pt modelId="{7C8E0FCC-CA9A-4723-8DB1-3FBE7320B6C6}">
      <dgm:prSet/>
      <dgm:spPr/>
      <dgm:t>
        <a:bodyPr/>
        <a:lstStyle/>
        <a:p>
          <a:r>
            <a:rPr lang="en-US"/>
            <a:t>Nothing about SeDox Max chemistry would indicate a risk for short term bloom stimulation</a:t>
          </a:r>
        </a:p>
      </dgm:t>
    </dgm:pt>
    <dgm:pt modelId="{8F03809B-C8F9-448C-9E54-9EC9FFDF5650}" type="parTrans" cxnId="{7CDCC8F3-B51C-47DC-9DE8-2A7AFF656FD6}">
      <dgm:prSet/>
      <dgm:spPr/>
      <dgm:t>
        <a:bodyPr/>
        <a:lstStyle/>
        <a:p>
          <a:endParaRPr lang="en-US"/>
        </a:p>
      </dgm:t>
    </dgm:pt>
    <dgm:pt modelId="{4EDBE833-3054-4891-8E0B-85A16B1F352D}" type="sibTrans" cxnId="{7CDCC8F3-B51C-47DC-9DE8-2A7AFF656FD6}">
      <dgm:prSet/>
      <dgm:spPr/>
      <dgm:t>
        <a:bodyPr/>
        <a:lstStyle/>
        <a:p>
          <a:endParaRPr lang="en-US"/>
        </a:p>
      </dgm:t>
    </dgm:pt>
    <dgm:pt modelId="{ED697E34-F8EE-43CA-B5A5-8A3B433226A4}" type="pres">
      <dgm:prSet presAssocID="{775DC990-DA1D-4AC6-AB9D-85851372159C}" presName="root" presStyleCnt="0">
        <dgm:presLayoutVars>
          <dgm:dir/>
          <dgm:resizeHandles val="exact"/>
        </dgm:presLayoutVars>
      </dgm:prSet>
      <dgm:spPr/>
    </dgm:pt>
    <dgm:pt modelId="{38AB7C8C-2368-40DF-B32F-A339E854501F}" type="pres">
      <dgm:prSet presAssocID="{C8FFDB42-E435-4B12-9517-25A61996729B}" presName="compNode" presStyleCnt="0"/>
      <dgm:spPr/>
    </dgm:pt>
    <dgm:pt modelId="{A5EB4550-14F4-49B0-8120-10CE86619B5A}" type="pres">
      <dgm:prSet presAssocID="{C8FFDB42-E435-4B12-9517-25A61996729B}" presName="bgRect" presStyleLbl="bgShp" presStyleIdx="0" presStyleCnt="3"/>
      <dgm:spPr/>
    </dgm:pt>
    <dgm:pt modelId="{ABF39F5A-12F7-4556-9AF9-33438F1CA79D}" type="pres">
      <dgm:prSet presAssocID="{C8FFDB42-E435-4B12-9517-25A61996729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7AB6DCAD-CD97-4E46-A988-616D1AF4DA0B}" type="pres">
      <dgm:prSet presAssocID="{C8FFDB42-E435-4B12-9517-25A61996729B}" presName="spaceRect" presStyleCnt="0"/>
      <dgm:spPr/>
    </dgm:pt>
    <dgm:pt modelId="{B74DC761-95BB-40A4-9D67-A4525C8BACF1}" type="pres">
      <dgm:prSet presAssocID="{C8FFDB42-E435-4B12-9517-25A61996729B}" presName="parTx" presStyleLbl="revTx" presStyleIdx="0" presStyleCnt="3">
        <dgm:presLayoutVars>
          <dgm:chMax val="0"/>
          <dgm:chPref val="0"/>
        </dgm:presLayoutVars>
      </dgm:prSet>
      <dgm:spPr/>
    </dgm:pt>
    <dgm:pt modelId="{0BED1179-175B-4F60-8829-A795C26B0661}" type="pres">
      <dgm:prSet presAssocID="{59309835-A31D-4117-9E86-18B03DF6EB5D}" presName="sibTrans" presStyleCnt="0"/>
      <dgm:spPr/>
    </dgm:pt>
    <dgm:pt modelId="{B03DFE1B-2C0F-423F-95AD-CAD99E195D0D}" type="pres">
      <dgm:prSet presAssocID="{7228EA72-2C75-44CF-AA9D-240C6F66E503}" presName="compNode" presStyleCnt="0"/>
      <dgm:spPr/>
    </dgm:pt>
    <dgm:pt modelId="{2EEF1F6B-D104-41B9-A9C6-82D88DF2B844}" type="pres">
      <dgm:prSet presAssocID="{7228EA72-2C75-44CF-AA9D-240C6F66E503}" presName="bgRect" presStyleLbl="bgShp" presStyleIdx="1" presStyleCnt="3"/>
      <dgm:spPr/>
    </dgm:pt>
    <dgm:pt modelId="{7E90F8F6-D5E8-4FA6-B6E5-48F85D0476B6}" type="pres">
      <dgm:prSet presAssocID="{7228EA72-2C75-44CF-AA9D-240C6F66E50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cientist"/>
        </a:ext>
      </dgm:extLst>
    </dgm:pt>
    <dgm:pt modelId="{56027590-A8A3-4B91-A13F-2847F9740161}" type="pres">
      <dgm:prSet presAssocID="{7228EA72-2C75-44CF-AA9D-240C6F66E503}" presName="spaceRect" presStyleCnt="0"/>
      <dgm:spPr/>
    </dgm:pt>
    <dgm:pt modelId="{BE8A0DE9-FC51-431C-AD37-FE505FA59EC8}" type="pres">
      <dgm:prSet presAssocID="{7228EA72-2C75-44CF-AA9D-240C6F66E503}" presName="parTx" presStyleLbl="revTx" presStyleIdx="1" presStyleCnt="3">
        <dgm:presLayoutVars>
          <dgm:chMax val="0"/>
          <dgm:chPref val="0"/>
        </dgm:presLayoutVars>
      </dgm:prSet>
      <dgm:spPr/>
    </dgm:pt>
    <dgm:pt modelId="{6C625AE5-197A-4102-89D3-CDB01C614554}" type="pres">
      <dgm:prSet presAssocID="{26DC36DA-AD90-4507-B681-10D9C4E709BC}" presName="sibTrans" presStyleCnt="0"/>
      <dgm:spPr/>
    </dgm:pt>
    <dgm:pt modelId="{BE9E72E1-070D-4A17-B195-DE0EF95F7E8A}" type="pres">
      <dgm:prSet presAssocID="{7C8E0FCC-CA9A-4723-8DB1-3FBE7320B6C6}" presName="compNode" presStyleCnt="0"/>
      <dgm:spPr/>
    </dgm:pt>
    <dgm:pt modelId="{908821C0-B364-4481-B7A2-B5B6CE9445C6}" type="pres">
      <dgm:prSet presAssocID="{7C8E0FCC-CA9A-4723-8DB1-3FBE7320B6C6}" presName="bgRect" presStyleLbl="bgShp" presStyleIdx="2" presStyleCnt="3"/>
      <dgm:spPr/>
    </dgm:pt>
    <dgm:pt modelId="{31E1A4ED-C8AE-4A69-8540-8ECDF6F03DD5}" type="pres">
      <dgm:prSet presAssocID="{7C8E0FCC-CA9A-4723-8DB1-3FBE7320B6C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arning"/>
        </a:ext>
      </dgm:extLst>
    </dgm:pt>
    <dgm:pt modelId="{981ABC5C-3A28-464B-9BD9-594E6D4B5283}" type="pres">
      <dgm:prSet presAssocID="{7C8E0FCC-CA9A-4723-8DB1-3FBE7320B6C6}" presName="spaceRect" presStyleCnt="0"/>
      <dgm:spPr/>
    </dgm:pt>
    <dgm:pt modelId="{E09CFF2C-0FFD-4AE9-9B1F-818E33438535}" type="pres">
      <dgm:prSet presAssocID="{7C8E0FCC-CA9A-4723-8DB1-3FBE7320B6C6}" presName="parTx" presStyleLbl="revTx" presStyleIdx="2" presStyleCnt="3">
        <dgm:presLayoutVars>
          <dgm:chMax val="0"/>
          <dgm:chPref val="0"/>
        </dgm:presLayoutVars>
      </dgm:prSet>
      <dgm:spPr/>
    </dgm:pt>
  </dgm:ptLst>
  <dgm:cxnLst>
    <dgm:cxn modelId="{2E669F21-6FB1-40B5-9A63-474AC5775DE4}" srcId="{775DC990-DA1D-4AC6-AB9D-85851372159C}" destId="{C8FFDB42-E435-4B12-9517-25A61996729B}" srcOrd="0" destOrd="0" parTransId="{E4453787-8D12-4403-B284-F4472F2D3956}" sibTransId="{59309835-A31D-4117-9E86-18B03DF6EB5D}"/>
    <dgm:cxn modelId="{F87AFA27-C21B-4A4D-92E5-757D54814532}" type="presOf" srcId="{7228EA72-2C75-44CF-AA9D-240C6F66E503}" destId="{BE8A0DE9-FC51-431C-AD37-FE505FA59EC8}" srcOrd="0" destOrd="0" presId="urn:microsoft.com/office/officeart/2018/2/layout/IconVerticalSolidList"/>
    <dgm:cxn modelId="{A30E6F2D-6339-46EC-9B95-C9704984F562}" type="presOf" srcId="{C8FFDB42-E435-4B12-9517-25A61996729B}" destId="{B74DC761-95BB-40A4-9D67-A4525C8BACF1}" srcOrd="0" destOrd="0" presId="urn:microsoft.com/office/officeart/2018/2/layout/IconVerticalSolidList"/>
    <dgm:cxn modelId="{F3C5715D-AFCB-4CD0-BF49-78FD9572C103}" type="presOf" srcId="{775DC990-DA1D-4AC6-AB9D-85851372159C}" destId="{ED697E34-F8EE-43CA-B5A5-8A3B433226A4}" srcOrd="0" destOrd="0" presId="urn:microsoft.com/office/officeart/2018/2/layout/IconVerticalSolidList"/>
    <dgm:cxn modelId="{C9798F83-B924-49A1-9284-96EE6ED79148}" type="presOf" srcId="{7C8E0FCC-CA9A-4723-8DB1-3FBE7320B6C6}" destId="{E09CFF2C-0FFD-4AE9-9B1F-818E33438535}" srcOrd="0" destOrd="0" presId="urn:microsoft.com/office/officeart/2018/2/layout/IconVerticalSolidList"/>
    <dgm:cxn modelId="{7CDCC8F3-B51C-47DC-9DE8-2A7AFF656FD6}" srcId="{775DC990-DA1D-4AC6-AB9D-85851372159C}" destId="{7C8E0FCC-CA9A-4723-8DB1-3FBE7320B6C6}" srcOrd="2" destOrd="0" parTransId="{8F03809B-C8F9-448C-9E54-9EC9FFDF5650}" sibTransId="{4EDBE833-3054-4891-8E0B-85A16B1F352D}"/>
    <dgm:cxn modelId="{93542AFB-08A1-4340-84EE-9675A06A7F20}" srcId="{775DC990-DA1D-4AC6-AB9D-85851372159C}" destId="{7228EA72-2C75-44CF-AA9D-240C6F66E503}" srcOrd="1" destOrd="0" parTransId="{C8ABB0CB-9B87-4B18-9E6C-1C27E2DFFA87}" sibTransId="{26DC36DA-AD90-4507-B681-10D9C4E709BC}"/>
    <dgm:cxn modelId="{943F155B-4730-4C0B-9128-2C5E21516721}" type="presParOf" srcId="{ED697E34-F8EE-43CA-B5A5-8A3B433226A4}" destId="{38AB7C8C-2368-40DF-B32F-A339E854501F}" srcOrd="0" destOrd="0" presId="urn:microsoft.com/office/officeart/2018/2/layout/IconVerticalSolidList"/>
    <dgm:cxn modelId="{518DC44A-9C75-4F99-8FE6-412FFC8683CA}" type="presParOf" srcId="{38AB7C8C-2368-40DF-B32F-A339E854501F}" destId="{A5EB4550-14F4-49B0-8120-10CE86619B5A}" srcOrd="0" destOrd="0" presId="urn:microsoft.com/office/officeart/2018/2/layout/IconVerticalSolidList"/>
    <dgm:cxn modelId="{868B97C1-F679-45D8-A01D-7AADC5B415E3}" type="presParOf" srcId="{38AB7C8C-2368-40DF-B32F-A339E854501F}" destId="{ABF39F5A-12F7-4556-9AF9-33438F1CA79D}" srcOrd="1" destOrd="0" presId="urn:microsoft.com/office/officeart/2018/2/layout/IconVerticalSolidList"/>
    <dgm:cxn modelId="{D98B0094-CB37-4069-B31E-E1F1D8C2DF02}" type="presParOf" srcId="{38AB7C8C-2368-40DF-B32F-A339E854501F}" destId="{7AB6DCAD-CD97-4E46-A988-616D1AF4DA0B}" srcOrd="2" destOrd="0" presId="urn:microsoft.com/office/officeart/2018/2/layout/IconVerticalSolidList"/>
    <dgm:cxn modelId="{3E647AD7-7FD3-4843-9378-0FF912C34850}" type="presParOf" srcId="{38AB7C8C-2368-40DF-B32F-A339E854501F}" destId="{B74DC761-95BB-40A4-9D67-A4525C8BACF1}" srcOrd="3" destOrd="0" presId="urn:microsoft.com/office/officeart/2018/2/layout/IconVerticalSolidList"/>
    <dgm:cxn modelId="{D4C4F625-4888-43CF-ACF3-A0E41BACE9C9}" type="presParOf" srcId="{ED697E34-F8EE-43CA-B5A5-8A3B433226A4}" destId="{0BED1179-175B-4F60-8829-A795C26B0661}" srcOrd="1" destOrd="0" presId="urn:microsoft.com/office/officeart/2018/2/layout/IconVerticalSolidList"/>
    <dgm:cxn modelId="{8891678C-58A5-461F-85FB-A2983EEEE2F6}" type="presParOf" srcId="{ED697E34-F8EE-43CA-B5A5-8A3B433226A4}" destId="{B03DFE1B-2C0F-423F-95AD-CAD99E195D0D}" srcOrd="2" destOrd="0" presId="urn:microsoft.com/office/officeart/2018/2/layout/IconVerticalSolidList"/>
    <dgm:cxn modelId="{64C8DBBC-427E-4635-A803-9D6F044654B7}" type="presParOf" srcId="{B03DFE1B-2C0F-423F-95AD-CAD99E195D0D}" destId="{2EEF1F6B-D104-41B9-A9C6-82D88DF2B844}" srcOrd="0" destOrd="0" presId="urn:microsoft.com/office/officeart/2018/2/layout/IconVerticalSolidList"/>
    <dgm:cxn modelId="{8E6D670B-E676-46DD-BE74-2413266A95CA}" type="presParOf" srcId="{B03DFE1B-2C0F-423F-95AD-CAD99E195D0D}" destId="{7E90F8F6-D5E8-4FA6-B6E5-48F85D0476B6}" srcOrd="1" destOrd="0" presId="urn:microsoft.com/office/officeart/2018/2/layout/IconVerticalSolidList"/>
    <dgm:cxn modelId="{BF68749A-0976-4544-A198-3A6185DEA009}" type="presParOf" srcId="{B03DFE1B-2C0F-423F-95AD-CAD99E195D0D}" destId="{56027590-A8A3-4B91-A13F-2847F9740161}" srcOrd="2" destOrd="0" presId="urn:microsoft.com/office/officeart/2018/2/layout/IconVerticalSolidList"/>
    <dgm:cxn modelId="{C4C36036-9368-47BC-8044-5173D350CAE0}" type="presParOf" srcId="{B03DFE1B-2C0F-423F-95AD-CAD99E195D0D}" destId="{BE8A0DE9-FC51-431C-AD37-FE505FA59EC8}" srcOrd="3" destOrd="0" presId="urn:microsoft.com/office/officeart/2018/2/layout/IconVerticalSolidList"/>
    <dgm:cxn modelId="{58605F9B-1415-4153-892F-220879A03880}" type="presParOf" srcId="{ED697E34-F8EE-43CA-B5A5-8A3B433226A4}" destId="{6C625AE5-197A-4102-89D3-CDB01C614554}" srcOrd="3" destOrd="0" presId="urn:microsoft.com/office/officeart/2018/2/layout/IconVerticalSolidList"/>
    <dgm:cxn modelId="{75C58A3A-6930-42B5-9020-19945F309A37}" type="presParOf" srcId="{ED697E34-F8EE-43CA-B5A5-8A3B433226A4}" destId="{BE9E72E1-070D-4A17-B195-DE0EF95F7E8A}" srcOrd="4" destOrd="0" presId="urn:microsoft.com/office/officeart/2018/2/layout/IconVerticalSolidList"/>
    <dgm:cxn modelId="{3FC59F3E-0A20-405F-A7DF-50F1CBEE67EF}" type="presParOf" srcId="{BE9E72E1-070D-4A17-B195-DE0EF95F7E8A}" destId="{908821C0-B364-4481-B7A2-B5B6CE9445C6}" srcOrd="0" destOrd="0" presId="urn:microsoft.com/office/officeart/2018/2/layout/IconVerticalSolidList"/>
    <dgm:cxn modelId="{D916D4E0-A93F-465D-913F-CB9DF1EB2296}" type="presParOf" srcId="{BE9E72E1-070D-4A17-B195-DE0EF95F7E8A}" destId="{31E1A4ED-C8AE-4A69-8540-8ECDF6F03DD5}" srcOrd="1" destOrd="0" presId="urn:microsoft.com/office/officeart/2018/2/layout/IconVerticalSolidList"/>
    <dgm:cxn modelId="{4213552D-DAEF-40E9-B9C2-6A63E3797094}" type="presParOf" srcId="{BE9E72E1-070D-4A17-B195-DE0EF95F7E8A}" destId="{981ABC5C-3A28-464B-9BD9-594E6D4B5283}" srcOrd="2" destOrd="0" presId="urn:microsoft.com/office/officeart/2018/2/layout/IconVerticalSolidList"/>
    <dgm:cxn modelId="{C5DF54A1-CDC6-4A7F-BB6E-3BFF6AEDB1E5}" type="presParOf" srcId="{BE9E72E1-070D-4A17-B195-DE0EF95F7E8A}" destId="{E09CFF2C-0FFD-4AE9-9B1F-818E3343853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3DBFC9C-A0CC-4ADF-B232-7D5706F41F4F}" type="doc">
      <dgm:prSet loTypeId="urn:microsoft.com/office/officeart/2005/8/layout/hList1" loCatId="list" qsTypeId="urn:microsoft.com/office/officeart/2005/8/quickstyle/simple1" qsCatId="simple" csTypeId="urn:microsoft.com/office/officeart/2005/8/colors/accent3_2" csCatId="accent3"/>
      <dgm:spPr/>
      <dgm:t>
        <a:bodyPr/>
        <a:lstStyle/>
        <a:p>
          <a:endParaRPr lang="en-US"/>
        </a:p>
      </dgm:t>
    </dgm:pt>
    <dgm:pt modelId="{D3632767-1365-4AB3-934B-EC88AE6CD5F2}">
      <dgm:prSet/>
      <dgm:spPr/>
      <dgm:t>
        <a:bodyPr/>
        <a:lstStyle/>
        <a:p>
          <a:r>
            <a:rPr lang="en-US" dirty="0">
              <a:solidFill>
                <a:schemeClr val="tx1"/>
              </a:solidFill>
            </a:rPr>
            <a:t>Option 1:  Complete Lake Reset</a:t>
          </a:r>
        </a:p>
      </dgm:t>
    </dgm:pt>
    <dgm:pt modelId="{A3A65CE0-C6AA-421F-89F8-F86101A8508F}" type="parTrans" cxnId="{320AC0C9-6D5F-4D19-8BC2-4F868A7DC1A7}">
      <dgm:prSet/>
      <dgm:spPr/>
      <dgm:t>
        <a:bodyPr/>
        <a:lstStyle/>
        <a:p>
          <a:endParaRPr lang="en-US"/>
        </a:p>
      </dgm:t>
    </dgm:pt>
    <dgm:pt modelId="{31C30349-0B8D-4945-AE4C-1D5FD294ABBD}" type="sibTrans" cxnId="{320AC0C9-6D5F-4D19-8BC2-4F868A7DC1A7}">
      <dgm:prSet/>
      <dgm:spPr/>
      <dgm:t>
        <a:bodyPr/>
        <a:lstStyle/>
        <a:p>
          <a:endParaRPr lang="en-US"/>
        </a:p>
      </dgm:t>
    </dgm:pt>
    <dgm:pt modelId="{C9B02FB6-CF61-459B-AD8B-1587358C5C73}">
      <dgm:prSet/>
      <dgm:spPr/>
      <dgm:t>
        <a:bodyPr/>
        <a:lstStyle/>
        <a:p>
          <a:r>
            <a:rPr lang="en-US"/>
            <a:t>All product for water column and sediment added as one project</a:t>
          </a:r>
        </a:p>
      </dgm:t>
    </dgm:pt>
    <dgm:pt modelId="{FD71AD0A-91E1-4442-B0FB-2EF855E096AD}" type="parTrans" cxnId="{6F2D88FD-480C-4F47-A89A-A89C0637AE0A}">
      <dgm:prSet/>
      <dgm:spPr/>
      <dgm:t>
        <a:bodyPr/>
        <a:lstStyle/>
        <a:p>
          <a:endParaRPr lang="en-US"/>
        </a:p>
      </dgm:t>
    </dgm:pt>
    <dgm:pt modelId="{D7BCC195-F804-4043-9128-4CE41FF2A8C9}" type="sibTrans" cxnId="{6F2D88FD-480C-4F47-A89A-A89C0637AE0A}">
      <dgm:prSet/>
      <dgm:spPr/>
      <dgm:t>
        <a:bodyPr/>
        <a:lstStyle/>
        <a:p>
          <a:endParaRPr lang="en-US"/>
        </a:p>
      </dgm:t>
    </dgm:pt>
    <dgm:pt modelId="{00C6E0D2-5819-43AC-A39A-FBB51AB71889}">
      <dgm:prSet/>
      <dgm:spPr/>
      <dgm:t>
        <a:bodyPr/>
        <a:lstStyle/>
        <a:p>
          <a:r>
            <a:rPr lang="en-US"/>
            <a:t>Significant mitigation at one time, also significant one-time cost</a:t>
          </a:r>
        </a:p>
      </dgm:t>
    </dgm:pt>
    <dgm:pt modelId="{94705FE8-6F12-47D8-A4ED-93B5B2EF80D3}" type="parTrans" cxnId="{5B40ADFB-F0CB-4CB4-AA73-82A31BFDFA7E}">
      <dgm:prSet/>
      <dgm:spPr/>
      <dgm:t>
        <a:bodyPr/>
        <a:lstStyle/>
        <a:p>
          <a:endParaRPr lang="en-US"/>
        </a:p>
      </dgm:t>
    </dgm:pt>
    <dgm:pt modelId="{F25700B2-C3AB-40B6-84F2-47C0FE5F2756}" type="sibTrans" cxnId="{5B40ADFB-F0CB-4CB4-AA73-82A31BFDFA7E}">
      <dgm:prSet/>
      <dgm:spPr/>
      <dgm:t>
        <a:bodyPr/>
        <a:lstStyle/>
        <a:p>
          <a:endParaRPr lang="en-US"/>
        </a:p>
      </dgm:t>
    </dgm:pt>
    <dgm:pt modelId="{E5868971-B914-4BE5-9FAA-3E86FBA7CDE3}">
      <dgm:prSet/>
      <dgm:spPr/>
      <dgm:t>
        <a:bodyPr/>
        <a:lstStyle/>
        <a:p>
          <a:r>
            <a:rPr lang="en-US" dirty="0">
              <a:solidFill>
                <a:schemeClr val="tx1"/>
              </a:solidFill>
            </a:rPr>
            <a:t>Option 2:  Annual Treatments</a:t>
          </a:r>
        </a:p>
      </dgm:t>
    </dgm:pt>
    <dgm:pt modelId="{78A53E6D-E355-4091-BEA8-968FCE8FC190}" type="parTrans" cxnId="{ED91796F-D1EC-4A69-B4BD-C5824CDA506A}">
      <dgm:prSet/>
      <dgm:spPr/>
      <dgm:t>
        <a:bodyPr/>
        <a:lstStyle/>
        <a:p>
          <a:endParaRPr lang="en-US"/>
        </a:p>
      </dgm:t>
    </dgm:pt>
    <dgm:pt modelId="{91B1CFE0-4E70-42B8-B280-2E39B56C9402}" type="sibTrans" cxnId="{ED91796F-D1EC-4A69-B4BD-C5824CDA506A}">
      <dgm:prSet/>
      <dgm:spPr/>
      <dgm:t>
        <a:bodyPr/>
        <a:lstStyle/>
        <a:p>
          <a:endParaRPr lang="en-US"/>
        </a:p>
      </dgm:t>
    </dgm:pt>
    <dgm:pt modelId="{C1676E5B-E691-4480-B24A-B3431BC2AC72}">
      <dgm:prSet/>
      <dgm:spPr/>
      <dgm:t>
        <a:bodyPr/>
        <a:lstStyle/>
        <a:p>
          <a:r>
            <a:rPr lang="en-US"/>
            <a:t>Larger dosages on an annual basis</a:t>
          </a:r>
        </a:p>
      </dgm:t>
    </dgm:pt>
    <dgm:pt modelId="{677DE652-9B77-456E-9148-854033C35C3D}" type="parTrans" cxnId="{9C7F7AED-A2C2-436D-B1A2-91B2A2B5EA04}">
      <dgm:prSet/>
      <dgm:spPr/>
      <dgm:t>
        <a:bodyPr/>
        <a:lstStyle/>
        <a:p>
          <a:endParaRPr lang="en-US"/>
        </a:p>
      </dgm:t>
    </dgm:pt>
    <dgm:pt modelId="{EE2EE987-5F4A-4950-BD6A-9E063A14ADBB}" type="sibTrans" cxnId="{9C7F7AED-A2C2-436D-B1A2-91B2A2B5EA04}">
      <dgm:prSet/>
      <dgm:spPr/>
      <dgm:t>
        <a:bodyPr/>
        <a:lstStyle/>
        <a:p>
          <a:endParaRPr lang="en-US"/>
        </a:p>
      </dgm:t>
    </dgm:pt>
    <dgm:pt modelId="{E00685DC-3899-4FAB-87F3-367EFCE01E49}">
      <dgm:prSet/>
      <dgm:spPr/>
      <dgm:t>
        <a:bodyPr/>
        <a:lstStyle/>
        <a:p>
          <a:r>
            <a:rPr lang="en-US"/>
            <a:t>Spreads costs over years</a:t>
          </a:r>
        </a:p>
      </dgm:t>
    </dgm:pt>
    <dgm:pt modelId="{11AEB3A2-DA4D-48AD-A7E8-0EF38058AAB1}" type="parTrans" cxnId="{C1BB4F5A-3F8D-4A0F-991B-395352255ADE}">
      <dgm:prSet/>
      <dgm:spPr/>
      <dgm:t>
        <a:bodyPr/>
        <a:lstStyle/>
        <a:p>
          <a:endParaRPr lang="en-US"/>
        </a:p>
      </dgm:t>
    </dgm:pt>
    <dgm:pt modelId="{FB4AC43F-7DD5-4274-8127-6BF503E759C0}" type="sibTrans" cxnId="{C1BB4F5A-3F8D-4A0F-991B-395352255ADE}">
      <dgm:prSet/>
      <dgm:spPr/>
      <dgm:t>
        <a:bodyPr/>
        <a:lstStyle/>
        <a:p>
          <a:endParaRPr lang="en-US"/>
        </a:p>
      </dgm:t>
    </dgm:pt>
    <dgm:pt modelId="{6C2C5A0A-B045-4DA7-9B12-C8BB10EF33A7}">
      <dgm:prSet/>
      <dgm:spPr/>
      <dgm:t>
        <a:bodyPr/>
        <a:lstStyle/>
        <a:p>
          <a:r>
            <a:rPr lang="en-US"/>
            <a:t>Allows for testing and (re)evaluation</a:t>
          </a:r>
        </a:p>
      </dgm:t>
    </dgm:pt>
    <dgm:pt modelId="{BAAA4C76-2FF8-46F4-AD8D-FE3D7B302E03}" type="parTrans" cxnId="{B71A8BF7-0EF5-4D80-8246-3A9C3C0500DE}">
      <dgm:prSet/>
      <dgm:spPr/>
      <dgm:t>
        <a:bodyPr/>
        <a:lstStyle/>
        <a:p>
          <a:endParaRPr lang="en-US"/>
        </a:p>
      </dgm:t>
    </dgm:pt>
    <dgm:pt modelId="{D7D3571D-D4D8-4512-95A1-BB75383C0275}" type="sibTrans" cxnId="{B71A8BF7-0EF5-4D80-8246-3A9C3C0500DE}">
      <dgm:prSet/>
      <dgm:spPr/>
      <dgm:t>
        <a:bodyPr/>
        <a:lstStyle/>
        <a:p>
          <a:endParaRPr lang="en-US"/>
        </a:p>
      </dgm:t>
    </dgm:pt>
    <dgm:pt modelId="{BF17A376-CD80-40AD-BCB5-ED58F4B5B7B8}">
      <dgm:prSet/>
      <dgm:spPr/>
      <dgm:t>
        <a:bodyPr/>
        <a:lstStyle/>
        <a:p>
          <a:r>
            <a:rPr lang="en-US"/>
            <a:t>Additional benefits of oxygenation and alkalinity addition realized multiple times</a:t>
          </a:r>
        </a:p>
      </dgm:t>
    </dgm:pt>
    <dgm:pt modelId="{C0D22B3F-65F4-4016-8E87-E186AA158D55}" type="parTrans" cxnId="{54164A07-0C18-4EA8-8403-B8299A21679D}">
      <dgm:prSet/>
      <dgm:spPr/>
      <dgm:t>
        <a:bodyPr/>
        <a:lstStyle/>
        <a:p>
          <a:endParaRPr lang="en-US"/>
        </a:p>
      </dgm:t>
    </dgm:pt>
    <dgm:pt modelId="{EA6B04C0-F9DF-454B-912C-EE08DA6BE3E0}" type="sibTrans" cxnId="{54164A07-0C18-4EA8-8403-B8299A21679D}">
      <dgm:prSet/>
      <dgm:spPr/>
      <dgm:t>
        <a:bodyPr/>
        <a:lstStyle/>
        <a:p>
          <a:endParaRPr lang="en-US"/>
        </a:p>
      </dgm:t>
    </dgm:pt>
    <dgm:pt modelId="{0BCD0B4E-5DAB-4EB1-A875-40CA76B4C1A5}">
      <dgm:prSet/>
      <dgm:spPr/>
      <dgm:t>
        <a:bodyPr/>
        <a:lstStyle/>
        <a:p>
          <a:r>
            <a:rPr lang="en-US" dirty="0">
              <a:solidFill>
                <a:schemeClr val="tx1"/>
              </a:solidFill>
            </a:rPr>
            <a:t>Option 3:  Maintenance Treatments</a:t>
          </a:r>
        </a:p>
      </dgm:t>
    </dgm:pt>
    <dgm:pt modelId="{5483831F-173C-40FC-9080-ECD2D975CC9F}" type="parTrans" cxnId="{D91E0C28-1BC8-40B5-8190-069E7A0FBD9F}">
      <dgm:prSet/>
      <dgm:spPr/>
      <dgm:t>
        <a:bodyPr/>
        <a:lstStyle/>
        <a:p>
          <a:endParaRPr lang="en-US"/>
        </a:p>
      </dgm:t>
    </dgm:pt>
    <dgm:pt modelId="{187267FD-58C8-4A80-9DAF-86EFEF442195}" type="sibTrans" cxnId="{D91E0C28-1BC8-40B5-8190-069E7A0FBD9F}">
      <dgm:prSet/>
      <dgm:spPr/>
      <dgm:t>
        <a:bodyPr/>
        <a:lstStyle/>
        <a:p>
          <a:endParaRPr lang="en-US"/>
        </a:p>
      </dgm:t>
    </dgm:pt>
    <dgm:pt modelId="{EFCCF051-B52C-4FAD-8FC7-14654676AB37}">
      <dgm:prSet/>
      <dgm:spPr/>
      <dgm:t>
        <a:bodyPr/>
        <a:lstStyle/>
        <a:p>
          <a:r>
            <a:rPr lang="en-US"/>
            <a:t>On going (Monthly) program management dosages</a:t>
          </a:r>
        </a:p>
      </dgm:t>
    </dgm:pt>
    <dgm:pt modelId="{86D65CDD-A6F4-4B3D-98AB-F709221ABFF2}" type="parTrans" cxnId="{8B185B8A-D905-45B3-8271-9D30E51F65F7}">
      <dgm:prSet/>
      <dgm:spPr/>
      <dgm:t>
        <a:bodyPr/>
        <a:lstStyle/>
        <a:p>
          <a:endParaRPr lang="en-US"/>
        </a:p>
      </dgm:t>
    </dgm:pt>
    <dgm:pt modelId="{F4DC5C3F-4263-4A65-A085-8F50CC8C21EF}" type="sibTrans" cxnId="{8B185B8A-D905-45B3-8271-9D30E51F65F7}">
      <dgm:prSet/>
      <dgm:spPr/>
      <dgm:t>
        <a:bodyPr/>
        <a:lstStyle/>
        <a:p>
          <a:endParaRPr lang="en-US"/>
        </a:p>
      </dgm:t>
    </dgm:pt>
    <dgm:pt modelId="{33682F10-9754-483B-AFBE-B34613D73F18}">
      <dgm:prSet/>
      <dgm:spPr/>
      <dgm:t>
        <a:bodyPr/>
        <a:lstStyle/>
        <a:p>
          <a:r>
            <a:rPr lang="en-US"/>
            <a:t>Better for smaller bodies of water, size of lake is not conducive</a:t>
          </a:r>
        </a:p>
      </dgm:t>
    </dgm:pt>
    <dgm:pt modelId="{9C86FA61-293A-4F28-A5A8-9B5A2FD108CB}" type="parTrans" cxnId="{B88422F1-2B68-4BF1-9FE6-FBEFF315325B}">
      <dgm:prSet/>
      <dgm:spPr/>
      <dgm:t>
        <a:bodyPr/>
        <a:lstStyle/>
        <a:p>
          <a:endParaRPr lang="en-US"/>
        </a:p>
      </dgm:t>
    </dgm:pt>
    <dgm:pt modelId="{4FD30A71-D2F5-4E4A-B97B-A8B8A619E06A}" type="sibTrans" cxnId="{B88422F1-2B68-4BF1-9FE6-FBEFF315325B}">
      <dgm:prSet/>
      <dgm:spPr/>
      <dgm:t>
        <a:bodyPr/>
        <a:lstStyle/>
        <a:p>
          <a:endParaRPr lang="en-US"/>
        </a:p>
      </dgm:t>
    </dgm:pt>
    <dgm:pt modelId="{268E815C-B465-4F72-8627-9E5A180299CD}" type="pres">
      <dgm:prSet presAssocID="{C3DBFC9C-A0CC-4ADF-B232-7D5706F41F4F}" presName="Name0" presStyleCnt="0">
        <dgm:presLayoutVars>
          <dgm:dir/>
          <dgm:animLvl val="lvl"/>
          <dgm:resizeHandles val="exact"/>
        </dgm:presLayoutVars>
      </dgm:prSet>
      <dgm:spPr/>
    </dgm:pt>
    <dgm:pt modelId="{A38CCF6E-6884-4519-8B03-61135A99DCB1}" type="pres">
      <dgm:prSet presAssocID="{D3632767-1365-4AB3-934B-EC88AE6CD5F2}" presName="composite" presStyleCnt="0"/>
      <dgm:spPr/>
    </dgm:pt>
    <dgm:pt modelId="{1EDB69DC-962C-4D0B-AB96-73E30DC8D145}" type="pres">
      <dgm:prSet presAssocID="{D3632767-1365-4AB3-934B-EC88AE6CD5F2}" presName="parTx" presStyleLbl="alignNode1" presStyleIdx="0" presStyleCnt="3">
        <dgm:presLayoutVars>
          <dgm:chMax val="0"/>
          <dgm:chPref val="0"/>
          <dgm:bulletEnabled val="1"/>
        </dgm:presLayoutVars>
      </dgm:prSet>
      <dgm:spPr/>
    </dgm:pt>
    <dgm:pt modelId="{3D289E70-2EE8-4D32-85E5-4803C6114937}" type="pres">
      <dgm:prSet presAssocID="{D3632767-1365-4AB3-934B-EC88AE6CD5F2}" presName="desTx" presStyleLbl="alignAccFollowNode1" presStyleIdx="0" presStyleCnt="3">
        <dgm:presLayoutVars>
          <dgm:bulletEnabled val="1"/>
        </dgm:presLayoutVars>
      </dgm:prSet>
      <dgm:spPr/>
    </dgm:pt>
    <dgm:pt modelId="{4141BD94-D424-469D-BE72-6890BF3A0E1D}" type="pres">
      <dgm:prSet presAssocID="{31C30349-0B8D-4945-AE4C-1D5FD294ABBD}" presName="space" presStyleCnt="0"/>
      <dgm:spPr/>
    </dgm:pt>
    <dgm:pt modelId="{EC003F50-C818-47A1-A083-B190625A930E}" type="pres">
      <dgm:prSet presAssocID="{E5868971-B914-4BE5-9FAA-3E86FBA7CDE3}" presName="composite" presStyleCnt="0"/>
      <dgm:spPr/>
    </dgm:pt>
    <dgm:pt modelId="{2AEE2219-9FC6-492A-A9FC-DD23B282BDC4}" type="pres">
      <dgm:prSet presAssocID="{E5868971-B914-4BE5-9FAA-3E86FBA7CDE3}" presName="parTx" presStyleLbl="alignNode1" presStyleIdx="1" presStyleCnt="3">
        <dgm:presLayoutVars>
          <dgm:chMax val="0"/>
          <dgm:chPref val="0"/>
          <dgm:bulletEnabled val="1"/>
        </dgm:presLayoutVars>
      </dgm:prSet>
      <dgm:spPr/>
    </dgm:pt>
    <dgm:pt modelId="{8FEE4433-92D6-42C8-BA65-3E2C415AE93F}" type="pres">
      <dgm:prSet presAssocID="{E5868971-B914-4BE5-9FAA-3E86FBA7CDE3}" presName="desTx" presStyleLbl="alignAccFollowNode1" presStyleIdx="1" presStyleCnt="3">
        <dgm:presLayoutVars>
          <dgm:bulletEnabled val="1"/>
        </dgm:presLayoutVars>
      </dgm:prSet>
      <dgm:spPr/>
    </dgm:pt>
    <dgm:pt modelId="{68435399-F7CA-42FF-B667-A2879824BFEE}" type="pres">
      <dgm:prSet presAssocID="{91B1CFE0-4E70-42B8-B280-2E39B56C9402}" presName="space" presStyleCnt="0"/>
      <dgm:spPr/>
    </dgm:pt>
    <dgm:pt modelId="{0C6559C4-C038-4BEB-A422-ECF737F4B849}" type="pres">
      <dgm:prSet presAssocID="{0BCD0B4E-5DAB-4EB1-A875-40CA76B4C1A5}" presName="composite" presStyleCnt="0"/>
      <dgm:spPr/>
    </dgm:pt>
    <dgm:pt modelId="{08229245-3524-42B4-BD2B-29D57348D4BF}" type="pres">
      <dgm:prSet presAssocID="{0BCD0B4E-5DAB-4EB1-A875-40CA76B4C1A5}" presName="parTx" presStyleLbl="alignNode1" presStyleIdx="2" presStyleCnt="3">
        <dgm:presLayoutVars>
          <dgm:chMax val="0"/>
          <dgm:chPref val="0"/>
          <dgm:bulletEnabled val="1"/>
        </dgm:presLayoutVars>
      </dgm:prSet>
      <dgm:spPr/>
    </dgm:pt>
    <dgm:pt modelId="{C0D2C29A-7218-4375-9B13-577365D8EE42}" type="pres">
      <dgm:prSet presAssocID="{0BCD0B4E-5DAB-4EB1-A875-40CA76B4C1A5}" presName="desTx" presStyleLbl="alignAccFollowNode1" presStyleIdx="2" presStyleCnt="3">
        <dgm:presLayoutVars>
          <dgm:bulletEnabled val="1"/>
        </dgm:presLayoutVars>
      </dgm:prSet>
      <dgm:spPr/>
    </dgm:pt>
  </dgm:ptLst>
  <dgm:cxnLst>
    <dgm:cxn modelId="{3AD8F501-C0CD-499A-866B-23BFFDE0B011}" type="presOf" srcId="{D3632767-1365-4AB3-934B-EC88AE6CD5F2}" destId="{1EDB69DC-962C-4D0B-AB96-73E30DC8D145}" srcOrd="0" destOrd="0" presId="urn:microsoft.com/office/officeart/2005/8/layout/hList1"/>
    <dgm:cxn modelId="{DFF9D403-F2F5-459E-B900-42AC2E510278}" type="presOf" srcId="{E5868971-B914-4BE5-9FAA-3E86FBA7CDE3}" destId="{2AEE2219-9FC6-492A-A9FC-DD23B282BDC4}" srcOrd="0" destOrd="0" presId="urn:microsoft.com/office/officeart/2005/8/layout/hList1"/>
    <dgm:cxn modelId="{54164A07-0C18-4EA8-8403-B8299A21679D}" srcId="{E5868971-B914-4BE5-9FAA-3E86FBA7CDE3}" destId="{BF17A376-CD80-40AD-BCB5-ED58F4B5B7B8}" srcOrd="3" destOrd="0" parTransId="{C0D22B3F-65F4-4016-8E87-E186AA158D55}" sibTransId="{EA6B04C0-F9DF-454B-912C-EE08DA6BE3E0}"/>
    <dgm:cxn modelId="{6FEAB30B-47E3-4A21-8EB9-7BDC9A803478}" type="presOf" srcId="{C1676E5B-E691-4480-B24A-B3431BC2AC72}" destId="{8FEE4433-92D6-42C8-BA65-3E2C415AE93F}" srcOrd="0" destOrd="0" presId="urn:microsoft.com/office/officeart/2005/8/layout/hList1"/>
    <dgm:cxn modelId="{13BB6118-BE41-4879-AFCA-F968162D8CAC}" type="presOf" srcId="{0BCD0B4E-5DAB-4EB1-A875-40CA76B4C1A5}" destId="{08229245-3524-42B4-BD2B-29D57348D4BF}" srcOrd="0" destOrd="0" presId="urn:microsoft.com/office/officeart/2005/8/layout/hList1"/>
    <dgm:cxn modelId="{D4800424-0650-40CE-87CD-30971ABA131B}" type="presOf" srcId="{00C6E0D2-5819-43AC-A39A-FBB51AB71889}" destId="{3D289E70-2EE8-4D32-85E5-4803C6114937}" srcOrd="0" destOrd="1" presId="urn:microsoft.com/office/officeart/2005/8/layout/hList1"/>
    <dgm:cxn modelId="{D91E0C28-1BC8-40B5-8190-069E7A0FBD9F}" srcId="{C3DBFC9C-A0CC-4ADF-B232-7D5706F41F4F}" destId="{0BCD0B4E-5DAB-4EB1-A875-40CA76B4C1A5}" srcOrd="2" destOrd="0" parTransId="{5483831F-173C-40FC-9080-ECD2D975CC9F}" sibTransId="{187267FD-58C8-4A80-9DAF-86EFEF442195}"/>
    <dgm:cxn modelId="{4FCE882A-8D81-42B0-A392-F9481DAC4B32}" type="presOf" srcId="{C3DBFC9C-A0CC-4ADF-B232-7D5706F41F4F}" destId="{268E815C-B465-4F72-8627-9E5A180299CD}" srcOrd="0" destOrd="0" presId="urn:microsoft.com/office/officeart/2005/8/layout/hList1"/>
    <dgm:cxn modelId="{CEEAA52E-C5B2-4E9B-B141-5AA50C90267D}" type="presOf" srcId="{EFCCF051-B52C-4FAD-8FC7-14654676AB37}" destId="{C0D2C29A-7218-4375-9B13-577365D8EE42}" srcOrd="0" destOrd="0" presId="urn:microsoft.com/office/officeart/2005/8/layout/hList1"/>
    <dgm:cxn modelId="{B96CD563-E090-40AE-8508-31C08FE21EC2}" type="presOf" srcId="{6C2C5A0A-B045-4DA7-9B12-C8BB10EF33A7}" destId="{8FEE4433-92D6-42C8-BA65-3E2C415AE93F}" srcOrd="0" destOrd="2" presId="urn:microsoft.com/office/officeart/2005/8/layout/hList1"/>
    <dgm:cxn modelId="{ED91796F-D1EC-4A69-B4BD-C5824CDA506A}" srcId="{C3DBFC9C-A0CC-4ADF-B232-7D5706F41F4F}" destId="{E5868971-B914-4BE5-9FAA-3E86FBA7CDE3}" srcOrd="1" destOrd="0" parTransId="{78A53E6D-E355-4091-BEA8-968FCE8FC190}" sibTransId="{91B1CFE0-4E70-42B8-B280-2E39B56C9402}"/>
    <dgm:cxn modelId="{C1BB4F5A-3F8D-4A0F-991B-395352255ADE}" srcId="{E5868971-B914-4BE5-9FAA-3E86FBA7CDE3}" destId="{E00685DC-3899-4FAB-87F3-367EFCE01E49}" srcOrd="1" destOrd="0" parTransId="{11AEB3A2-DA4D-48AD-A7E8-0EF38058AAB1}" sibTransId="{FB4AC43F-7DD5-4274-8127-6BF503E759C0}"/>
    <dgm:cxn modelId="{8B185B8A-D905-45B3-8271-9D30E51F65F7}" srcId="{0BCD0B4E-5DAB-4EB1-A875-40CA76B4C1A5}" destId="{EFCCF051-B52C-4FAD-8FC7-14654676AB37}" srcOrd="0" destOrd="0" parTransId="{86D65CDD-A6F4-4B3D-98AB-F709221ABFF2}" sibTransId="{F4DC5C3F-4263-4A65-A085-8F50CC8C21EF}"/>
    <dgm:cxn modelId="{1ACE3A91-957C-4C2A-998E-1735AFE40CD5}" type="presOf" srcId="{BF17A376-CD80-40AD-BCB5-ED58F4B5B7B8}" destId="{8FEE4433-92D6-42C8-BA65-3E2C415AE93F}" srcOrd="0" destOrd="3" presId="urn:microsoft.com/office/officeart/2005/8/layout/hList1"/>
    <dgm:cxn modelId="{7D85509F-B426-467C-9CD3-5A74859D8D01}" type="presOf" srcId="{33682F10-9754-483B-AFBE-B34613D73F18}" destId="{C0D2C29A-7218-4375-9B13-577365D8EE42}" srcOrd="0" destOrd="1" presId="urn:microsoft.com/office/officeart/2005/8/layout/hList1"/>
    <dgm:cxn modelId="{320AC0C9-6D5F-4D19-8BC2-4F868A7DC1A7}" srcId="{C3DBFC9C-A0CC-4ADF-B232-7D5706F41F4F}" destId="{D3632767-1365-4AB3-934B-EC88AE6CD5F2}" srcOrd="0" destOrd="0" parTransId="{A3A65CE0-C6AA-421F-89F8-F86101A8508F}" sibTransId="{31C30349-0B8D-4945-AE4C-1D5FD294ABBD}"/>
    <dgm:cxn modelId="{05A093CE-2BB1-4505-BC18-630EF8A42358}" type="presOf" srcId="{E00685DC-3899-4FAB-87F3-367EFCE01E49}" destId="{8FEE4433-92D6-42C8-BA65-3E2C415AE93F}" srcOrd="0" destOrd="1" presId="urn:microsoft.com/office/officeart/2005/8/layout/hList1"/>
    <dgm:cxn modelId="{9C7F7AED-A2C2-436D-B1A2-91B2A2B5EA04}" srcId="{E5868971-B914-4BE5-9FAA-3E86FBA7CDE3}" destId="{C1676E5B-E691-4480-B24A-B3431BC2AC72}" srcOrd="0" destOrd="0" parTransId="{677DE652-9B77-456E-9148-854033C35C3D}" sibTransId="{EE2EE987-5F4A-4950-BD6A-9E063A14ADBB}"/>
    <dgm:cxn modelId="{B88422F1-2B68-4BF1-9FE6-FBEFF315325B}" srcId="{0BCD0B4E-5DAB-4EB1-A875-40CA76B4C1A5}" destId="{33682F10-9754-483B-AFBE-B34613D73F18}" srcOrd="1" destOrd="0" parTransId="{9C86FA61-293A-4F28-A5A8-9B5A2FD108CB}" sibTransId="{4FD30A71-D2F5-4E4A-B97B-A8B8A619E06A}"/>
    <dgm:cxn modelId="{6ED264F1-6412-4E14-89FB-9B24968D0D25}" type="presOf" srcId="{C9B02FB6-CF61-459B-AD8B-1587358C5C73}" destId="{3D289E70-2EE8-4D32-85E5-4803C6114937}" srcOrd="0" destOrd="0" presId="urn:microsoft.com/office/officeart/2005/8/layout/hList1"/>
    <dgm:cxn modelId="{B71A8BF7-0EF5-4D80-8246-3A9C3C0500DE}" srcId="{E5868971-B914-4BE5-9FAA-3E86FBA7CDE3}" destId="{6C2C5A0A-B045-4DA7-9B12-C8BB10EF33A7}" srcOrd="2" destOrd="0" parTransId="{BAAA4C76-2FF8-46F4-AD8D-FE3D7B302E03}" sibTransId="{D7D3571D-D4D8-4512-95A1-BB75383C0275}"/>
    <dgm:cxn modelId="{5B40ADFB-F0CB-4CB4-AA73-82A31BFDFA7E}" srcId="{D3632767-1365-4AB3-934B-EC88AE6CD5F2}" destId="{00C6E0D2-5819-43AC-A39A-FBB51AB71889}" srcOrd="1" destOrd="0" parTransId="{94705FE8-6F12-47D8-A4ED-93B5B2EF80D3}" sibTransId="{F25700B2-C3AB-40B6-84F2-47C0FE5F2756}"/>
    <dgm:cxn modelId="{6F2D88FD-480C-4F47-A89A-A89C0637AE0A}" srcId="{D3632767-1365-4AB3-934B-EC88AE6CD5F2}" destId="{C9B02FB6-CF61-459B-AD8B-1587358C5C73}" srcOrd="0" destOrd="0" parTransId="{FD71AD0A-91E1-4442-B0FB-2EF855E096AD}" sibTransId="{D7BCC195-F804-4043-9128-4CE41FF2A8C9}"/>
    <dgm:cxn modelId="{80A15C37-C9B0-4B97-98E5-2374F45ADF2E}" type="presParOf" srcId="{268E815C-B465-4F72-8627-9E5A180299CD}" destId="{A38CCF6E-6884-4519-8B03-61135A99DCB1}" srcOrd="0" destOrd="0" presId="urn:microsoft.com/office/officeart/2005/8/layout/hList1"/>
    <dgm:cxn modelId="{9E738D63-2458-42A4-A63B-B909F474B01E}" type="presParOf" srcId="{A38CCF6E-6884-4519-8B03-61135A99DCB1}" destId="{1EDB69DC-962C-4D0B-AB96-73E30DC8D145}" srcOrd="0" destOrd="0" presId="urn:microsoft.com/office/officeart/2005/8/layout/hList1"/>
    <dgm:cxn modelId="{CF5B578B-0699-47A4-9A4A-84581F96C0CD}" type="presParOf" srcId="{A38CCF6E-6884-4519-8B03-61135A99DCB1}" destId="{3D289E70-2EE8-4D32-85E5-4803C6114937}" srcOrd="1" destOrd="0" presId="urn:microsoft.com/office/officeart/2005/8/layout/hList1"/>
    <dgm:cxn modelId="{708B7507-C77F-475C-91C0-ACBAD4700D24}" type="presParOf" srcId="{268E815C-B465-4F72-8627-9E5A180299CD}" destId="{4141BD94-D424-469D-BE72-6890BF3A0E1D}" srcOrd="1" destOrd="0" presId="urn:microsoft.com/office/officeart/2005/8/layout/hList1"/>
    <dgm:cxn modelId="{66DAC5F6-FAE3-47E9-8C2E-9B8D045489C9}" type="presParOf" srcId="{268E815C-B465-4F72-8627-9E5A180299CD}" destId="{EC003F50-C818-47A1-A083-B190625A930E}" srcOrd="2" destOrd="0" presId="urn:microsoft.com/office/officeart/2005/8/layout/hList1"/>
    <dgm:cxn modelId="{15F87473-3242-48BD-B44A-9FB538E83A53}" type="presParOf" srcId="{EC003F50-C818-47A1-A083-B190625A930E}" destId="{2AEE2219-9FC6-492A-A9FC-DD23B282BDC4}" srcOrd="0" destOrd="0" presId="urn:microsoft.com/office/officeart/2005/8/layout/hList1"/>
    <dgm:cxn modelId="{7D806810-A1B6-4135-9011-3195A4AB3CB0}" type="presParOf" srcId="{EC003F50-C818-47A1-A083-B190625A930E}" destId="{8FEE4433-92D6-42C8-BA65-3E2C415AE93F}" srcOrd="1" destOrd="0" presId="urn:microsoft.com/office/officeart/2005/8/layout/hList1"/>
    <dgm:cxn modelId="{6CE179C2-2953-4500-9F7C-6384FB7572E1}" type="presParOf" srcId="{268E815C-B465-4F72-8627-9E5A180299CD}" destId="{68435399-F7CA-42FF-B667-A2879824BFEE}" srcOrd="3" destOrd="0" presId="urn:microsoft.com/office/officeart/2005/8/layout/hList1"/>
    <dgm:cxn modelId="{DD5B59C8-2A4A-4024-9C18-9990E632A3D9}" type="presParOf" srcId="{268E815C-B465-4F72-8627-9E5A180299CD}" destId="{0C6559C4-C038-4BEB-A422-ECF737F4B849}" srcOrd="4" destOrd="0" presId="urn:microsoft.com/office/officeart/2005/8/layout/hList1"/>
    <dgm:cxn modelId="{56433F96-15F4-44BE-8B90-0C68C2504B6D}" type="presParOf" srcId="{0C6559C4-C038-4BEB-A422-ECF737F4B849}" destId="{08229245-3524-42B4-BD2B-29D57348D4BF}" srcOrd="0" destOrd="0" presId="urn:microsoft.com/office/officeart/2005/8/layout/hList1"/>
    <dgm:cxn modelId="{46B491C8-D711-411F-A940-475D37F22B94}" type="presParOf" srcId="{0C6559C4-C038-4BEB-A422-ECF737F4B849}" destId="{C0D2C29A-7218-4375-9B13-577365D8EE42}"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107738C-F125-4DED-8058-6980BB40ECC1}"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B37A9E97-8F52-408E-9606-679B0D858206}">
      <dgm:prSet/>
      <dgm:spPr/>
      <dgm:t>
        <a:bodyPr/>
        <a:lstStyle/>
        <a:p>
          <a:r>
            <a:rPr lang="en-US"/>
            <a:t>Recommended Ration per pound of P controlled</a:t>
          </a:r>
        </a:p>
      </dgm:t>
    </dgm:pt>
    <dgm:pt modelId="{3572BBA7-0247-4B66-8EC6-5C70F36B4BE0}" type="parTrans" cxnId="{FA99F471-B0AF-45F0-8683-FABBAF7F8C7A}">
      <dgm:prSet/>
      <dgm:spPr/>
      <dgm:t>
        <a:bodyPr/>
        <a:lstStyle/>
        <a:p>
          <a:endParaRPr lang="en-US"/>
        </a:p>
      </dgm:t>
    </dgm:pt>
    <dgm:pt modelId="{D74095B6-3340-493E-8E9A-8CA619EDF403}" type="sibTrans" cxnId="{FA99F471-B0AF-45F0-8683-FABBAF7F8C7A}">
      <dgm:prSet/>
      <dgm:spPr/>
      <dgm:t>
        <a:bodyPr/>
        <a:lstStyle/>
        <a:p>
          <a:endParaRPr lang="en-US"/>
        </a:p>
      </dgm:t>
    </dgm:pt>
    <dgm:pt modelId="{D56C9656-2F27-49F1-88AB-79D11DA98A35}">
      <dgm:prSet/>
      <dgm:spPr/>
      <dgm:t>
        <a:bodyPr/>
        <a:lstStyle/>
        <a:p>
          <a:r>
            <a:rPr lang="en-US"/>
            <a:t>SeDox Max requires 33 lbs of product to mitigate 1 lb of phosphorus</a:t>
          </a:r>
        </a:p>
      </dgm:t>
    </dgm:pt>
    <dgm:pt modelId="{6BEFA4A0-71D9-42A3-8EC2-44A9A31758C1}" type="parTrans" cxnId="{F433615D-28F9-42F8-B213-0FE7858BD717}">
      <dgm:prSet/>
      <dgm:spPr/>
      <dgm:t>
        <a:bodyPr/>
        <a:lstStyle/>
        <a:p>
          <a:endParaRPr lang="en-US"/>
        </a:p>
      </dgm:t>
    </dgm:pt>
    <dgm:pt modelId="{17E8ADB8-2F94-46E5-B8E9-E774D1E924CD}" type="sibTrans" cxnId="{F433615D-28F9-42F8-B213-0FE7858BD717}">
      <dgm:prSet/>
      <dgm:spPr/>
      <dgm:t>
        <a:bodyPr/>
        <a:lstStyle/>
        <a:p>
          <a:endParaRPr lang="en-US"/>
        </a:p>
      </dgm:t>
    </dgm:pt>
    <dgm:pt modelId="{59A1B37E-8F09-4193-B32F-0D57908C48B9}">
      <dgm:prSet/>
      <dgm:spPr/>
      <dgm:t>
        <a:bodyPr/>
        <a:lstStyle/>
        <a:p>
          <a:r>
            <a:rPr lang="en-US"/>
            <a:t>Approximate Product Cost (per pound)</a:t>
          </a:r>
        </a:p>
      </dgm:t>
    </dgm:pt>
    <dgm:pt modelId="{2BCD621C-4A66-4E28-AED5-0FB090491205}" type="parTrans" cxnId="{78B3DB6A-2370-4D89-9559-74CA11C931CA}">
      <dgm:prSet/>
      <dgm:spPr/>
      <dgm:t>
        <a:bodyPr/>
        <a:lstStyle/>
        <a:p>
          <a:endParaRPr lang="en-US"/>
        </a:p>
      </dgm:t>
    </dgm:pt>
    <dgm:pt modelId="{EABB08A9-5B52-4513-9EF5-6D14801DA345}" type="sibTrans" cxnId="{78B3DB6A-2370-4D89-9559-74CA11C931CA}">
      <dgm:prSet/>
      <dgm:spPr/>
      <dgm:t>
        <a:bodyPr/>
        <a:lstStyle/>
        <a:p>
          <a:endParaRPr lang="en-US"/>
        </a:p>
      </dgm:t>
    </dgm:pt>
    <dgm:pt modelId="{B1D4DDA0-25F6-495B-95FD-60EDB9C945AA}">
      <dgm:prSet/>
      <dgm:spPr/>
      <dgm:t>
        <a:bodyPr/>
        <a:lstStyle/>
        <a:p>
          <a:r>
            <a:rPr lang="en-US"/>
            <a:t>We sell SeDox Max through distribution, in this case 2M.  The final price per pound of product will be determined by how the product is purchased (directly, or through the applicator).  We would anticipate product costs to be between $1.8MM and $2.2MM for complete P remediation based on approximately 17,000 lbs of P removed. </a:t>
          </a:r>
        </a:p>
      </dgm:t>
    </dgm:pt>
    <dgm:pt modelId="{C09AA704-A09F-433E-85E9-64A80A712F65}" type="parTrans" cxnId="{C2800003-C6D9-43F4-86EA-7D927BFD80E4}">
      <dgm:prSet/>
      <dgm:spPr/>
      <dgm:t>
        <a:bodyPr/>
        <a:lstStyle/>
        <a:p>
          <a:endParaRPr lang="en-US"/>
        </a:p>
      </dgm:t>
    </dgm:pt>
    <dgm:pt modelId="{8D0A2936-DFBB-4E48-9A82-76A6026C815A}" type="sibTrans" cxnId="{C2800003-C6D9-43F4-86EA-7D927BFD80E4}">
      <dgm:prSet/>
      <dgm:spPr/>
      <dgm:t>
        <a:bodyPr/>
        <a:lstStyle/>
        <a:p>
          <a:endParaRPr lang="en-US"/>
        </a:p>
      </dgm:t>
    </dgm:pt>
    <dgm:pt modelId="{8D6B6CC4-C43C-4795-B6EA-0C5C6DE655A1}">
      <dgm:prSet/>
      <dgm:spPr/>
      <dgm:t>
        <a:bodyPr/>
        <a:lstStyle/>
        <a:p>
          <a:r>
            <a:rPr lang="en-US"/>
            <a:t>Shipping and Handling Costs</a:t>
          </a:r>
        </a:p>
      </dgm:t>
    </dgm:pt>
    <dgm:pt modelId="{8E577E01-7DCA-4A77-BE13-E20806AFBB6A}" type="parTrans" cxnId="{A0021679-20C8-4055-AAF3-2D6EC372D964}">
      <dgm:prSet/>
      <dgm:spPr/>
      <dgm:t>
        <a:bodyPr/>
        <a:lstStyle/>
        <a:p>
          <a:endParaRPr lang="en-US"/>
        </a:p>
      </dgm:t>
    </dgm:pt>
    <dgm:pt modelId="{49A5E53D-B4CD-44B9-BA3A-DD68C180702E}" type="sibTrans" cxnId="{A0021679-20C8-4055-AAF3-2D6EC372D964}">
      <dgm:prSet/>
      <dgm:spPr/>
      <dgm:t>
        <a:bodyPr/>
        <a:lstStyle/>
        <a:p>
          <a:endParaRPr lang="en-US"/>
        </a:p>
      </dgm:t>
    </dgm:pt>
    <dgm:pt modelId="{1AB7357A-0257-4E35-BE65-90990A7C7408}">
      <dgm:prSet/>
      <dgm:spPr/>
      <dgm:t>
        <a:bodyPr/>
        <a:lstStyle/>
        <a:p>
          <a:r>
            <a:rPr lang="en-US"/>
            <a:t>The shipping costs for this project will be handled by Oase</a:t>
          </a:r>
        </a:p>
      </dgm:t>
    </dgm:pt>
    <dgm:pt modelId="{BE16C094-E35F-4C9D-9AE0-2FC8409D3FE8}" type="parTrans" cxnId="{1A467D43-A806-43E5-A1DA-A98A9B042696}">
      <dgm:prSet/>
      <dgm:spPr/>
      <dgm:t>
        <a:bodyPr/>
        <a:lstStyle/>
        <a:p>
          <a:endParaRPr lang="en-US"/>
        </a:p>
      </dgm:t>
    </dgm:pt>
    <dgm:pt modelId="{EA6AB65E-2FAC-4248-A512-B1CAFF418DCE}" type="sibTrans" cxnId="{1A467D43-A806-43E5-A1DA-A98A9B042696}">
      <dgm:prSet/>
      <dgm:spPr/>
      <dgm:t>
        <a:bodyPr/>
        <a:lstStyle/>
        <a:p>
          <a:endParaRPr lang="en-US"/>
        </a:p>
      </dgm:t>
    </dgm:pt>
    <dgm:pt modelId="{9A4ABD67-3538-48C3-AD37-C80B8899BD5A}">
      <dgm:prSet/>
      <dgm:spPr/>
      <dgm:t>
        <a:bodyPr/>
        <a:lstStyle/>
        <a:p>
          <a:r>
            <a:rPr lang="en-US"/>
            <a:t>Any additional handling costs will be at the discretion of the applicator</a:t>
          </a:r>
        </a:p>
      </dgm:t>
    </dgm:pt>
    <dgm:pt modelId="{25995BDC-AE64-4D93-8AF7-74CBF9B3ADA4}" type="parTrans" cxnId="{4F30900B-FC3E-48DD-ABC4-B638D537B7F3}">
      <dgm:prSet/>
      <dgm:spPr/>
      <dgm:t>
        <a:bodyPr/>
        <a:lstStyle/>
        <a:p>
          <a:endParaRPr lang="en-US"/>
        </a:p>
      </dgm:t>
    </dgm:pt>
    <dgm:pt modelId="{2A3E9F34-A044-4866-93F7-1C3CB204A998}" type="sibTrans" cxnId="{4F30900B-FC3E-48DD-ABC4-B638D537B7F3}">
      <dgm:prSet/>
      <dgm:spPr/>
      <dgm:t>
        <a:bodyPr/>
        <a:lstStyle/>
        <a:p>
          <a:endParaRPr lang="en-US"/>
        </a:p>
      </dgm:t>
    </dgm:pt>
    <dgm:pt modelId="{055E7BA7-8F26-4E9B-A57A-035A8FD43A1E}">
      <dgm:prSet/>
      <dgm:spPr/>
      <dgm:t>
        <a:bodyPr/>
        <a:lstStyle/>
        <a:p>
          <a:r>
            <a:rPr lang="en-US"/>
            <a:t>Application Costs</a:t>
          </a:r>
        </a:p>
      </dgm:t>
    </dgm:pt>
    <dgm:pt modelId="{9C6AB5EC-76AF-461F-A8A7-C3A38DEEC8B9}" type="parTrans" cxnId="{7922466C-6B64-43BB-9F11-FB372916D87F}">
      <dgm:prSet/>
      <dgm:spPr/>
      <dgm:t>
        <a:bodyPr/>
        <a:lstStyle/>
        <a:p>
          <a:endParaRPr lang="en-US"/>
        </a:p>
      </dgm:t>
    </dgm:pt>
    <dgm:pt modelId="{EE4B9568-0E77-405C-81CD-31B84E635ADA}" type="sibTrans" cxnId="{7922466C-6B64-43BB-9F11-FB372916D87F}">
      <dgm:prSet/>
      <dgm:spPr/>
      <dgm:t>
        <a:bodyPr/>
        <a:lstStyle/>
        <a:p>
          <a:endParaRPr lang="en-US"/>
        </a:p>
      </dgm:t>
    </dgm:pt>
    <dgm:pt modelId="{187310ED-44BE-4BA8-8E67-7BA528D58932}">
      <dgm:prSet/>
      <dgm:spPr/>
      <dgm:t>
        <a:bodyPr/>
        <a:lstStyle/>
        <a:p>
          <a:r>
            <a:rPr lang="en-US"/>
            <a:t>Application of this product as a slurry will provide the most efficient and effective results</a:t>
          </a:r>
        </a:p>
      </dgm:t>
    </dgm:pt>
    <dgm:pt modelId="{3DD0F900-0A7C-49FF-B697-714BE16EBC09}" type="parTrans" cxnId="{ACA1A362-EB43-4DAE-9427-BB173AEE154A}">
      <dgm:prSet/>
      <dgm:spPr/>
      <dgm:t>
        <a:bodyPr/>
        <a:lstStyle/>
        <a:p>
          <a:endParaRPr lang="en-US"/>
        </a:p>
      </dgm:t>
    </dgm:pt>
    <dgm:pt modelId="{040D9EE7-B9D5-4623-A983-30BB812420A3}" type="sibTrans" cxnId="{ACA1A362-EB43-4DAE-9427-BB173AEE154A}">
      <dgm:prSet/>
      <dgm:spPr/>
      <dgm:t>
        <a:bodyPr/>
        <a:lstStyle/>
        <a:p>
          <a:endParaRPr lang="en-US"/>
        </a:p>
      </dgm:t>
    </dgm:pt>
    <dgm:pt modelId="{F5C1D39F-DD80-43B7-B8D6-C8129A2679ED}">
      <dgm:prSet/>
      <dgm:spPr/>
      <dgm:t>
        <a:bodyPr/>
        <a:lstStyle/>
        <a:p>
          <a:r>
            <a:rPr lang="en-US"/>
            <a:t>In a project of this size………large boat with significant slurry systems are required</a:t>
          </a:r>
        </a:p>
      </dgm:t>
    </dgm:pt>
    <dgm:pt modelId="{D615BA70-DE5A-4186-9E72-9FC65AC00BCB}" type="parTrans" cxnId="{A8A382FF-5504-4583-945C-D654773F481B}">
      <dgm:prSet/>
      <dgm:spPr/>
      <dgm:t>
        <a:bodyPr/>
        <a:lstStyle/>
        <a:p>
          <a:endParaRPr lang="en-US"/>
        </a:p>
      </dgm:t>
    </dgm:pt>
    <dgm:pt modelId="{24F295D0-C0D2-4728-B3EF-4959DB480451}" type="sibTrans" cxnId="{A8A382FF-5504-4583-945C-D654773F481B}">
      <dgm:prSet/>
      <dgm:spPr/>
      <dgm:t>
        <a:bodyPr/>
        <a:lstStyle/>
        <a:p>
          <a:endParaRPr lang="en-US"/>
        </a:p>
      </dgm:t>
    </dgm:pt>
    <dgm:pt modelId="{1FAC635A-F9D9-443C-BD42-203BAD742EA2}">
      <dgm:prSet/>
      <dgm:spPr/>
      <dgm:t>
        <a:bodyPr/>
        <a:lstStyle/>
        <a:p>
          <a:r>
            <a:rPr lang="en-US"/>
            <a:t>Application Costs for a project of this size should be directed to the applicator chosen.  Predicated on number of boats, available man-power, knowledge of the lake, etc.</a:t>
          </a:r>
        </a:p>
      </dgm:t>
    </dgm:pt>
    <dgm:pt modelId="{E56AF486-5289-4EED-8637-2432F4064F44}" type="parTrans" cxnId="{4131E57A-6531-48FE-99A6-0FFFFF0070F9}">
      <dgm:prSet/>
      <dgm:spPr/>
      <dgm:t>
        <a:bodyPr/>
        <a:lstStyle/>
        <a:p>
          <a:endParaRPr lang="en-US"/>
        </a:p>
      </dgm:t>
    </dgm:pt>
    <dgm:pt modelId="{C96D8202-08DD-48BC-947B-3BB43E1BE060}" type="sibTrans" cxnId="{4131E57A-6531-48FE-99A6-0FFFFF0070F9}">
      <dgm:prSet/>
      <dgm:spPr/>
      <dgm:t>
        <a:bodyPr/>
        <a:lstStyle/>
        <a:p>
          <a:endParaRPr lang="en-US"/>
        </a:p>
      </dgm:t>
    </dgm:pt>
    <dgm:pt modelId="{BCDA9FB7-2B57-4649-9F95-9E1A6096B51E}" type="pres">
      <dgm:prSet presAssocID="{0107738C-F125-4DED-8058-6980BB40ECC1}" presName="root" presStyleCnt="0">
        <dgm:presLayoutVars>
          <dgm:dir/>
          <dgm:resizeHandles val="exact"/>
        </dgm:presLayoutVars>
      </dgm:prSet>
      <dgm:spPr/>
    </dgm:pt>
    <dgm:pt modelId="{87B92274-449F-4EDC-A9E9-7405F3508223}" type="pres">
      <dgm:prSet presAssocID="{B37A9E97-8F52-408E-9606-679B0D858206}" presName="compNode" presStyleCnt="0"/>
      <dgm:spPr/>
    </dgm:pt>
    <dgm:pt modelId="{5F0A8C5A-C83D-44E0-9694-935F8245A108}" type="pres">
      <dgm:prSet presAssocID="{B37A9E97-8F52-408E-9606-679B0D858206}" presName="bgRect" presStyleLbl="bgShp" presStyleIdx="0" presStyleCnt="4"/>
      <dgm:spPr/>
    </dgm:pt>
    <dgm:pt modelId="{4E73C7DB-C19C-4680-9037-3F980375525A}" type="pres">
      <dgm:prSet presAssocID="{B37A9E97-8F52-408E-9606-679B0D85820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cientist"/>
        </a:ext>
      </dgm:extLst>
    </dgm:pt>
    <dgm:pt modelId="{891685C3-CA1B-465B-839E-EF89FD191C76}" type="pres">
      <dgm:prSet presAssocID="{B37A9E97-8F52-408E-9606-679B0D858206}" presName="spaceRect" presStyleCnt="0"/>
      <dgm:spPr/>
    </dgm:pt>
    <dgm:pt modelId="{D5767BEE-75DA-49BB-B8A1-0F7ECAB2630E}" type="pres">
      <dgm:prSet presAssocID="{B37A9E97-8F52-408E-9606-679B0D858206}" presName="parTx" presStyleLbl="revTx" presStyleIdx="0" presStyleCnt="8">
        <dgm:presLayoutVars>
          <dgm:chMax val="0"/>
          <dgm:chPref val="0"/>
        </dgm:presLayoutVars>
      </dgm:prSet>
      <dgm:spPr/>
    </dgm:pt>
    <dgm:pt modelId="{09595925-C0A6-4A24-8573-DB1D518C12F4}" type="pres">
      <dgm:prSet presAssocID="{B37A9E97-8F52-408E-9606-679B0D858206}" presName="desTx" presStyleLbl="revTx" presStyleIdx="1" presStyleCnt="8">
        <dgm:presLayoutVars/>
      </dgm:prSet>
      <dgm:spPr/>
    </dgm:pt>
    <dgm:pt modelId="{E6FEC127-E5A3-41E9-8AB7-3FFFA87E93F8}" type="pres">
      <dgm:prSet presAssocID="{D74095B6-3340-493E-8E9A-8CA619EDF403}" presName="sibTrans" presStyleCnt="0"/>
      <dgm:spPr/>
    </dgm:pt>
    <dgm:pt modelId="{A9745041-DC1A-40C7-934F-2F27F739DF73}" type="pres">
      <dgm:prSet presAssocID="{59A1B37E-8F09-4193-B32F-0D57908C48B9}" presName="compNode" presStyleCnt="0"/>
      <dgm:spPr/>
    </dgm:pt>
    <dgm:pt modelId="{5F6998A8-DA0F-4E17-8037-DAE59B73AD1A}" type="pres">
      <dgm:prSet presAssocID="{59A1B37E-8F09-4193-B32F-0D57908C48B9}" presName="bgRect" presStyleLbl="bgShp" presStyleIdx="1" presStyleCnt="4"/>
      <dgm:spPr/>
    </dgm:pt>
    <dgm:pt modelId="{602C1789-7FCA-443B-9862-63DD0B3AD442}" type="pres">
      <dgm:prSet presAssocID="{59A1B37E-8F09-4193-B32F-0D57908C48B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ound"/>
        </a:ext>
      </dgm:extLst>
    </dgm:pt>
    <dgm:pt modelId="{B82DBA43-6750-4E9D-9AC7-B195A3BC410A}" type="pres">
      <dgm:prSet presAssocID="{59A1B37E-8F09-4193-B32F-0D57908C48B9}" presName="spaceRect" presStyleCnt="0"/>
      <dgm:spPr/>
    </dgm:pt>
    <dgm:pt modelId="{D6777314-2C2B-4844-A38D-DAA555F7428E}" type="pres">
      <dgm:prSet presAssocID="{59A1B37E-8F09-4193-B32F-0D57908C48B9}" presName="parTx" presStyleLbl="revTx" presStyleIdx="2" presStyleCnt="8">
        <dgm:presLayoutVars>
          <dgm:chMax val="0"/>
          <dgm:chPref val="0"/>
        </dgm:presLayoutVars>
      </dgm:prSet>
      <dgm:spPr/>
    </dgm:pt>
    <dgm:pt modelId="{33FF2E92-82D1-4D5E-8000-DE7F1A457A65}" type="pres">
      <dgm:prSet presAssocID="{59A1B37E-8F09-4193-B32F-0D57908C48B9}" presName="desTx" presStyleLbl="revTx" presStyleIdx="3" presStyleCnt="8">
        <dgm:presLayoutVars/>
      </dgm:prSet>
      <dgm:spPr/>
    </dgm:pt>
    <dgm:pt modelId="{5DCAB4B7-2290-4492-8C2A-5A062BBFAF45}" type="pres">
      <dgm:prSet presAssocID="{EABB08A9-5B52-4513-9EF5-6D14801DA345}" presName="sibTrans" presStyleCnt="0"/>
      <dgm:spPr/>
    </dgm:pt>
    <dgm:pt modelId="{C8E57967-015D-4419-A14C-2624E59BA733}" type="pres">
      <dgm:prSet presAssocID="{8D6B6CC4-C43C-4795-B6EA-0C5C6DE655A1}" presName="compNode" presStyleCnt="0"/>
      <dgm:spPr/>
    </dgm:pt>
    <dgm:pt modelId="{8F19F74F-67A2-4344-8B04-6CE348EAC737}" type="pres">
      <dgm:prSet presAssocID="{8D6B6CC4-C43C-4795-B6EA-0C5C6DE655A1}" presName="bgRect" presStyleLbl="bgShp" presStyleIdx="2" presStyleCnt="4"/>
      <dgm:spPr/>
    </dgm:pt>
    <dgm:pt modelId="{4BFB41D7-170B-49D5-AF48-4CF27F243E8E}" type="pres">
      <dgm:prSet presAssocID="{8D6B6CC4-C43C-4795-B6EA-0C5C6DE655A1}"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oney"/>
        </a:ext>
      </dgm:extLst>
    </dgm:pt>
    <dgm:pt modelId="{4DE1FEA7-5CF0-42AF-A994-157DFDD3F6F6}" type="pres">
      <dgm:prSet presAssocID="{8D6B6CC4-C43C-4795-B6EA-0C5C6DE655A1}" presName="spaceRect" presStyleCnt="0"/>
      <dgm:spPr/>
    </dgm:pt>
    <dgm:pt modelId="{CA509D70-9BE0-4F8C-A49E-F2D36332D6E8}" type="pres">
      <dgm:prSet presAssocID="{8D6B6CC4-C43C-4795-B6EA-0C5C6DE655A1}" presName="parTx" presStyleLbl="revTx" presStyleIdx="4" presStyleCnt="8">
        <dgm:presLayoutVars>
          <dgm:chMax val="0"/>
          <dgm:chPref val="0"/>
        </dgm:presLayoutVars>
      </dgm:prSet>
      <dgm:spPr/>
    </dgm:pt>
    <dgm:pt modelId="{B5A09D62-E03E-464D-BBB7-425D66EA7AA2}" type="pres">
      <dgm:prSet presAssocID="{8D6B6CC4-C43C-4795-B6EA-0C5C6DE655A1}" presName="desTx" presStyleLbl="revTx" presStyleIdx="5" presStyleCnt="8">
        <dgm:presLayoutVars/>
      </dgm:prSet>
      <dgm:spPr/>
    </dgm:pt>
    <dgm:pt modelId="{2017BB85-9B9D-4D5B-A7C7-C5042AAB225A}" type="pres">
      <dgm:prSet presAssocID="{49A5E53D-B4CD-44B9-BA3A-DD68C180702E}" presName="sibTrans" presStyleCnt="0"/>
      <dgm:spPr/>
    </dgm:pt>
    <dgm:pt modelId="{035C6B2A-C184-4D5C-827E-368FEAB230C5}" type="pres">
      <dgm:prSet presAssocID="{055E7BA7-8F26-4E9B-A57A-035A8FD43A1E}" presName="compNode" presStyleCnt="0"/>
      <dgm:spPr/>
    </dgm:pt>
    <dgm:pt modelId="{4438C472-879C-4897-BA16-1B423E9C5F22}" type="pres">
      <dgm:prSet presAssocID="{055E7BA7-8F26-4E9B-A57A-035A8FD43A1E}" presName="bgRect" presStyleLbl="bgShp" presStyleIdx="3" presStyleCnt="4"/>
      <dgm:spPr/>
    </dgm:pt>
    <dgm:pt modelId="{AF6EB064-9C8F-41EA-A7FD-FA4D66B11D7E}" type="pres">
      <dgm:prSet presAssocID="{055E7BA7-8F26-4E9B-A57A-035A8FD43A1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oins"/>
        </a:ext>
      </dgm:extLst>
    </dgm:pt>
    <dgm:pt modelId="{EBB6C22C-7233-452A-975A-9622815BBAEA}" type="pres">
      <dgm:prSet presAssocID="{055E7BA7-8F26-4E9B-A57A-035A8FD43A1E}" presName="spaceRect" presStyleCnt="0"/>
      <dgm:spPr/>
    </dgm:pt>
    <dgm:pt modelId="{6BAB3BA9-8518-4E7A-BBA0-5020FDE91734}" type="pres">
      <dgm:prSet presAssocID="{055E7BA7-8F26-4E9B-A57A-035A8FD43A1E}" presName="parTx" presStyleLbl="revTx" presStyleIdx="6" presStyleCnt="8">
        <dgm:presLayoutVars>
          <dgm:chMax val="0"/>
          <dgm:chPref val="0"/>
        </dgm:presLayoutVars>
      </dgm:prSet>
      <dgm:spPr/>
    </dgm:pt>
    <dgm:pt modelId="{FC2BC71E-1A24-4630-B82C-2BD324BA3B9C}" type="pres">
      <dgm:prSet presAssocID="{055E7BA7-8F26-4E9B-A57A-035A8FD43A1E}" presName="desTx" presStyleLbl="revTx" presStyleIdx="7" presStyleCnt="8">
        <dgm:presLayoutVars/>
      </dgm:prSet>
      <dgm:spPr/>
    </dgm:pt>
  </dgm:ptLst>
  <dgm:cxnLst>
    <dgm:cxn modelId="{C2800003-C6D9-43F4-86EA-7D927BFD80E4}" srcId="{59A1B37E-8F09-4193-B32F-0D57908C48B9}" destId="{B1D4DDA0-25F6-495B-95FD-60EDB9C945AA}" srcOrd="0" destOrd="0" parTransId="{C09AA704-A09F-433E-85E9-64A80A712F65}" sibTransId="{8D0A2936-DFBB-4E48-9A82-76A6026C815A}"/>
    <dgm:cxn modelId="{4111540A-84E9-476C-A415-28CA9E68FC2A}" type="presOf" srcId="{187310ED-44BE-4BA8-8E67-7BA528D58932}" destId="{FC2BC71E-1A24-4630-B82C-2BD324BA3B9C}" srcOrd="0" destOrd="0" presId="urn:microsoft.com/office/officeart/2018/2/layout/IconVerticalSolidList"/>
    <dgm:cxn modelId="{4F30900B-FC3E-48DD-ABC4-B638D537B7F3}" srcId="{8D6B6CC4-C43C-4795-B6EA-0C5C6DE655A1}" destId="{9A4ABD67-3538-48C3-AD37-C80B8899BD5A}" srcOrd="1" destOrd="0" parTransId="{25995BDC-AE64-4D93-8AF7-74CBF9B3ADA4}" sibTransId="{2A3E9F34-A044-4866-93F7-1C3CB204A998}"/>
    <dgm:cxn modelId="{3DA20630-79A7-4EE5-BC30-C8CB1601B582}" type="presOf" srcId="{F5C1D39F-DD80-43B7-B8D6-C8129A2679ED}" destId="{FC2BC71E-1A24-4630-B82C-2BD324BA3B9C}" srcOrd="0" destOrd="1" presId="urn:microsoft.com/office/officeart/2018/2/layout/IconVerticalSolidList"/>
    <dgm:cxn modelId="{7E516430-FA8F-4596-8876-829E02EF5121}" type="presOf" srcId="{055E7BA7-8F26-4E9B-A57A-035A8FD43A1E}" destId="{6BAB3BA9-8518-4E7A-BBA0-5020FDE91734}" srcOrd="0" destOrd="0" presId="urn:microsoft.com/office/officeart/2018/2/layout/IconVerticalSolidList"/>
    <dgm:cxn modelId="{7BE5645C-FB82-4280-A4E7-9BA4F3B6D294}" type="presOf" srcId="{8D6B6CC4-C43C-4795-B6EA-0C5C6DE655A1}" destId="{CA509D70-9BE0-4F8C-A49E-F2D36332D6E8}" srcOrd="0" destOrd="0" presId="urn:microsoft.com/office/officeart/2018/2/layout/IconVerticalSolidList"/>
    <dgm:cxn modelId="{F433615D-28F9-42F8-B213-0FE7858BD717}" srcId="{B37A9E97-8F52-408E-9606-679B0D858206}" destId="{D56C9656-2F27-49F1-88AB-79D11DA98A35}" srcOrd="0" destOrd="0" parTransId="{6BEFA4A0-71D9-42A3-8EC2-44A9A31758C1}" sibTransId="{17E8ADB8-2F94-46E5-B8E9-E774D1E924CD}"/>
    <dgm:cxn modelId="{ACA1A362-EB43-4DAE-9427-BB173AEE154A}" srcId="{055E7BA7-8F26-4E9B-A57A-035A8FD43A1E}" destId="{187310ED-44BE-4BA8-8E67-7BA528D58932}" srcOrd="0" destOrd="0" parTransId="{3DD0F900-0A7C-49FF-B697-714BE16EBC09}" sibTransId="{040D9EE7-B9D5-4623-A983-30BB812420A3}"/>
    <dgm:cxn modelId="{1A467D43-A806-43E5-A1DA-A98A9B042696}" srcId="{8D6B6CC4-C43C-4795-B6EA-0C5C6DE655A1}" destId="{1AB7357A-0257-4E35-BE65-90990A7C7408}" srcOrd="0" destOrd="0" parTransId="{BE16C094-E35F-4C9D-9AE0-2FC8409D3FE8}" sibTransId="{EA6AB65E-2FAC-4248-A512-B1CAFF418DCE}"/>
    <dgm:cxn modelId="{78B3DB6A-2370-4D89-9559-74CA11C931CA}" srcId="{0107738C-F125-4DED-8058-6980BB40ECC1}" destId="{59A1B37E-8F09-4193-B32F-0D57908C48B9}" srcOrd="1" destOrd="0" parTransId="{2BCD621C-4A66-4E28-AED5-0FB090491205}" sibTransId="{EABB08A9-5B52-4513-9EF5-6D14801DA345}"/>
    <dgm:cxn modelId="{7922466C-6B64-43BB-9F11-FB372916D87F}" srcId="{0107738C-F125-4DED-8058-6980BB40ECC1}" destId="{055E7BA7-8F26-4E9B-A57A-035A8FD43A1E}" srcOrd="3" destOrd="0" parTransId="{9C6AB5EC-76AF-461F-A8A7-C3A38DEEC8B9}" sibTransId="{EE4B9568-0E77-405C-81CD-31B84E635ADA}"/>
    <dgm:cxn modelId="{9CFFEC71-B1C1-49C1-BE49-250EBA96A4B2}" type="presOf" srcId="{59A1B37E-8F09-4193-B32F-0D57908C48B9}" destId="{D6777314-2C2B-4844-A38D-DAA555F7428E}" srcOrd="0" destOrd="0" presId="urn:microsoft.com/office/officeart/2018/2/layout/IconVerticalSolidList"/>
    <dgm:cxn modelId="{FA99F471-B0AF-45F0-8683-FABBAF7F8C7A}" srcId="{0107738C-F125-4DED-8058-6980BB40ECC1}" destId="{B37A9E97-8F52-408E-9606-679B0D858206}" srcOrd="0" destOrd="0" parTransId="{3572BBA7-0247-4B66-8EC6-5C70F36B4BE0}" sibTransId="{D74095B6-3340-493E-8E9A-8CA619EDF403}"/>
    <dgm:cxn modelId="{536DB756-7160-4B17-912C-DB6C71E0B6BF}" type="presOf" srcId="{B37A9E97-8F52-408E-9606-679B0D858206}" destId="{D5767BEE-75DA-49BB-B8A1-0F7ECAB2630E}" srcOrd="0" destOrd="0" presId="urn:microsoft.com/office/officeart/2018/2/layout/IconVerticalSolidList"/>
    <dgm:cxn modelId="{A0021679-20C8-4055-AAF3-2D6EC372D964}" srcId="{0107738C-F125-4DED-8058-6980BB40ECC1}" destId="{8D6B6CC4-C43C-4795-B6EA-0C5C6DE655A1}" srcOrd="2" destOrd="0" parTransId="{8E577E01-7DCA-4A77-BE13-E20806AFBB6A}" sibTransId="{49A5E53D-B4CD-44B9-BA3A-DD68C180702E}"/>
    <dgm:cxn modelId="{4131E57A-6531-48FE-99A6-0FFFFF0070F9}" srcId="{055E7BA7-8F26-4E9B-A57A-035A8FD43A1E}" destId="{1FAC635A-F9D9-443C-BD42-203BAD742EA2}" srcOrd="2" destOrd="0" parTransId="{E56AF486-5289-4EED-8637-2432F4064F44}" sibTransId="{C96D8202-08DD-48BC-947B-3BB43E1BE060}"/>
    <dgm:cxn modelId="{7C2B82AE-7F0E-4BED-8F3D-F3FA4B568BF9}" type="presOf" srcId="{1AB7357A-0257-4E35-BE65-90990A7C7408}" destId="{B5A09D62-E03E-464D-BBB7-425D66EA7AA2}" srcOrd="0" destOrd="0" presId="urn:microsoft.com/office/officeart/2018/2/layout/IconVerticalSolidList"/>
    <dgm:cxn modelId="{511C65B0-E0F4-409C-B093-710DFA220627}" type="presOf" srcId="{9A4ABD67-3538-48C3-AD37-C80B8899BD5A}" destId="{B5A09D62-E03E-464D-BBB7-425D66EA7AA2}" srcOrd="0" destOrd="1" presId="urn:microsoft.com/office/officeart/2018/2/layout/IconVerticalSolidList"/>
    <dgm:cxn modelId="{AAF7A6B7-1367-4B06-AA74-17AD0AAAEBA2}" type="presOf" srcId="{0107738C-F125-4DED-8058-6980BB40ECC1}" destId="{BCDA9FB7-2B57-4649-9F95-9E1A6096B51E}" srcOrd="0" destOrd="0" presId="urn:microsoft.com/office/officeart/2018/2/layout/IconVerticalSolidList"/>
    <dgm:cxn modelId="{A0CCB5D4-F64C-4C88-A9A9-DC7599B34388}" type="presOf" srcId="{D56C9656-2F27-49F1-88AB-79D11DA98A35}" destId="{09595925-C0A6-4A24-8573-DB1D518C12F4}" srcOrd="0" destOrd="0" presId="urn:microsoft.com/office/officeart/2018/2/layout/IconVerticalSolidList"/>
    <dgm:cxn modelId="{954083E3-A1A0-43F8-A549-996B44FF892B}" type="presOf" srcId="{B1D4DDA0-25F6-495B-95FD-60EDB9C945AA}" destId="{33FF2E92-82D1-4D5E-8000-DE7F1A457A65}" srcOrd="0" destOrd="0" presId="urn:microsoft.com/office/officeart/2018/2/layout/IconVerticalSolidList"/>
    <dgm:cxn modelId="{8E5337F9-4CC5-427E-BD59-45685555F6C2}" type="presOf" srcId="{1FAC635A-F9D9-443C-BD42-203BAD742EA2}" destId="{FC2BC71E-1A24-4630-B82C-2BD324BA3B9C}" srcOrd="0" destOrd="2" presId="urn:microsoft.com/office/officeart/2018/2/layout/IconVerticalSolidList"/>
    <dgm:cxn modelId="{A8A382FF-5504-4583-945C-D654773F481B}" srcId="{055E7BA7-8F26-4E9B-A57A-035A8FD43A1E}" destId="{F5C1D39F-DD80-43B7-B8D6-C8129A2679ED}" srcOrd="1" destOrd="0" parTransId="{D615BA70-DE5A-4186-9E72-9FC65AC00BCB}" sibTransId="{24F295D0-C0D2-4728-B3EF-4959DB480451}"/>
    <dgm:cxn modelId="{F9CFACB6-FA71-4543-9D4C-04FD79224965}" type="presParOf" srcId="{BCDA9FB7-2B57-4649-9F95-9E1A6096B51E}" destId="{87B92274-449F-4EDC-A9E9-7405F3508223}" srcOrd="0" destOrd="0" presId="urn:microsoft.com/office/officeart/2018/2/layout/IconVerticalSolidList"/>
    <dgm:cxn modelId="{A0D21770-0202-4B00-B120-20FF034A38EB}" type="presParOf" srcId="{87B92274-449F-4EDC-A9E9-7405F3508223}" destId="{5F0A8C5A-C83D-44E0-9694-935F8245A108}" srcOrd="0" destOrd="0" presId="urn:microsoft.com/office/officeart/2018/2/layout/IconVerticalSolidList"/>
    <dgm:cxn modelId="{9125C04F-0ACF-43D8-A01B-85763BB58CB5}" type="presParOf" srcId="{87B92274-449F-4EDC-A9E9-7405F3508223}" destId="{4E73C7DB-C19C-4680-9037-3F980375525A}" srcOrd="1" destOrd="0" presId="urn:microsoft.com/office/officeart/2018/2/layout/IconVerticalSolidList"/>
    <dgm:cxn modelId="{33B06CCA-B8D5-474A-8225-610F98D3BBE1}" type="presParOf" srcId="{87B92274-449F-4EDC-A9E9-7405F3508223}" destId="{891685C3-CA1B-465B-839E-EF89FD191C76}" srcOrd="2" destOrd="0" presId="urn:microsoft.com/office/officeart/2018/2/layout/IconVerticalSolidList"/>
    <dgm:cxn modelId="{088A05DE-638F-404B-8ABC-7C5EE4ED944C}" type="presParOf" srcId="{87B92274-449F-4EDC-A9E9-7405F3508223}" destId="{D5767BEE-75DA-49BB-B8A1-0F7ECAB2630E}" srcOrd="3" destOrd="0" presId="urn:microsoft.com/office/officeart/2018/2/layout/IconVerticalSolidList"/>
    <dgm:cxn modelId="{035353F4-5179-4FA9-8D33-E9B77E5E50D0}" type="presParOf" srcId="{87B92274-449F-4EDC-A9E9-7405F3508223}" destId="{09595925-C0A6-4A24-8573-DB1D518C12F4}" srcOrd="4" destOrd="0" presId="urn:microsoft.com/office/officeart/2018/2/layout/IconVerticalSolidList"/>
    <dgm:cxn modelId="{D1BF1EA8-B14A-4818-AC98-DAD38B504684}" type="presParOf" srcId="{BCDA9FB7-2B57-4649-9F95-9E1A6096B51E}" destId="{E6FEC127-E5A3-41E9-8AB7-3FFFA87E93F8}" srcOrd="1" destOrd="0" presId="urn:microsoft.com/office/officeart/2018/2/layout/IconVerticalSolidList"/>
    <dgm:cxn modelId="{ECB058D7-AED2-412C-80BE-A0A9DEF5141F}" type="presParOf" srcId="{BCDA9FB7-2B57-4649-9F95-9E1A6096B51E}" destId="{A9745041-DC1A-40C7-934F-2F27F739DF73}" srcOrd="2" destOrd="0" presId="urn:microsoft.com/office/officeart/2018/2/layout/IconVerticalSolidList"/>
    <dgm:cxn modelId="{BC268CAC-6D7B-4B65-8C14-66035EB07052}" type="presParOf" srcId="{A9745041-DC1A-40C7-934F-2F27F739DF73}" destId="{5F6998A8-DA0F-4E17-8037-DAE59B73AD1A}" srcOrd="0" destOrd="0" presId="urn:microsoft.com/office/officeart/2018/2/layout/IconVerticalSolidList"/>
    <dgm:cxn modelId="{7C1F266B-8118-4AE4-AB88-4688AFCFDD3A}" type="presParOf" srcId="{A9745041-DC1A-40C7-934F-2F27F739DF73}" destId="{602C1789-7FCA-443B-9862-63DD0B3AD442}" srcOrd="1" destOrd="0" presId="urn:microsoft.com/office/officeart/2018/2/layout/IconVerticalSolidList"/>
    <dgm:cxn modelId="{1E286ED5-F5BF-45A3-B2AF-C5708DA3C14D}" type="presParOf" srcId="{A9745041-DC1A-40C7-934F-2F27F739DF73}" destId="{B82DBA43-6750-4E9D-9AC7-B195A3BC410A}" srcOrd="2" destOrd="0" presId="urn:microsoft.com/office/officeart/2018/2/layout/IconVerticalSolidList"/>
    <dgm:cxn modelId="{9DD20E2B-ED47-4E91-96F4-8106B4AEB59D}" type="presParOf" srcId="{A9745041-DC1A-40C7-934F-2F27F739DF73}" destId="{D6777314-2C2B-4844-A38D-DAA555F7428E}" srcOrd="3" destOrd="0" presId="urn:microsoft.com/office/officeart/2018/2/layout/IconVerticalSolidList"/>
    <dgm:cxn modelId="{33FB741E-73F9-4936-9C8B-63F3F63AC029}" type="presParOf" srcId="{A9745041-DC1A-40C7-934F-2F27F739DF73}" destId="{33FF2E92-82D1-4D5E-8000-DE7F1A457A65}" srcOrd="4" destOrd="0" presId="urn:microsoft.com/office/officeart/2018/2/layout/IconVerticalSolidList"/>
    <dgm:cxn modelId="{0AC6F2C3-35FD-43EC-8F94-C5BB3F0AFB7C}" type="presParOf" srcId="{BCDA9FB7-2B57-4649-9F95-9E1A6096B51E}" destId="{5DCAB4B7-2290-4492-8C2A-5A062BBFAF45}" srcOrd="3" destOrd="0" presId="urn:microsoft.com/office/officeart/2018/2/layout/IconVerticalSolidList"/>
    <dgm:cxn modelId="{8E000C6C-E79B-40C8-8FB6-F33E5095A85D}" type="presParOf" srcId="{BCDA9FB7-2B57-4649-9F95-9E1A6096B51E}" destId="{C8E57967-015D-4419-A14C-2624E59BA733}" srcOrd="4" destOrd="0" presId="urn:microsoft.com/office/officeart/2018/2/layout/IconVerticalSolidList"/>
    <dgm:cxn modelId="{BB7FE16E-0BFC-414B-AAEB-A5AC8D364D4E}" type="presParOf" srcId="{C8E57967-015D-4419-A14C-2624E59BA733}" destId="{8F19F74F-67A2-4344-8B04-6CE348EAC737}" srcOrd="0" destOrd="0" presId="urn:microsoft.com/office/officeart/2018/2/layout/IconVerticalSolidList"/>
    <dgm:cxn modelId="{090B0D8A-F1CC-4AE1-8DDD-8030DA232E00}" type="presParOf" srcId="{C8E57967-015D-4419-A14C-2624E59BA733}" destId="{4BFB41D7-170B-49D5-AF48-4CF27F243E8E}" srcOrd="1" destOrd="0" presId="urn:microsoft.com/office/officeart/2018/2/layout/IconVerticalSolidList"/>
    <dgm:cxn modelId="{021F90C2-E23B-43A0-B9D6-E8381667A5FF}" type="presParOf" srcId="{C8E57967-015D-4419-A14C-2624E59BA733}" destId="{4DE1FEA7-5CF0-42AF-A994-157DFDD3F6F6}" srcOrd="2" destOrd="0" presId="urn:microsoft.com/office/officeart/2018/2/layout/IconVerticalSolidList"/>
    <dgm:cxn modelId="{6DCBDE55-5199-4ECD-AE60-C1873A80AA80}" type="presParOf" srcId="{C8E57967-015D-4419-A14C-2624E59BA733}" destId="{CA509D70-9BE0-4F8C-A49E-F2D36332D6E8}" srcOrd="3" destOrd="0" presId="urn:microsoft.com/office/officeart/2018/2/layout/IconVerticalSolidList"/>
    <dgm:cxn modelId="{5EC0B6C4-7EE1-4DD4-A089-2BA4963B8D8A}" type="presParOf" srcId="{C8E57967-015D-4419-A14C-2624E59BA733}" destId="{B5A09D62-E03E-464D-BBB7-425D66EA7AA2}" srcOrd="4" destOrd="0" presId="urn:microsoft.com/office/officeart/2018/2/layout/IconVerticalSolidList"/>
    <dgm:cxn modelId="{1FD0DC37-F7CE-44CA-B146-8C530EF6A439}" type="presParOf" srcId="{BCDA9FB7-2B57-4649-9F95-9E1A6096B51E}" destId="{2017BB85-9B9D-4D5B-A7C7-C5042AAB225A}" srcOrd="5" destOrd="0" presId="urn:microsoft.com/office/officeart/2018/2/layout/IconVerticalSolidList"/>
    <dgm:cxn modelId="{FE36D46F-27B7-4EBE-A9C6-34A56500147E}" type="presParOf" srcId="{BCDA9FB7-2B57-4649-9F95-9E1A6096B51E}" destId="{035C6B2A-C184-4D5C-827E-368FEAB230C5}" srcOrd="6" destOrd="0" presId="urn:microsoft.com/office/officeart/2018/2/layout/IconVerticalSolidList"/>
    <dgm:cxn modelId="{21A24D29-3BD3-4EFD-9A41-4DDBB4D485F2}" type="presParOf" srcId="{035C6B2A-C184-4D5C-827E-368FEAB230C5}" destId="{4438C472-879C-4897-BA16-1B423E9C5F22}" srcOrd="0" destOrd="0" presId="urn:microsoft.com/office/officeart/2018/2/layout/IconVerticalSolidList"/>
    <dgm:cxn modelId="{31BECC1F-47F6-47CE-A3B8-4BFE035A1DB9}" type="presParOf" srcId="{035C6B2A-C184-4D5C-827E-368FEAB230C5}" destId="{AF6EB064-9C8F-41EA-A7FD-FA4D66B11D7E}" srcOrd="1" destOrd="0" presId="urn:microsoft.com/office/officeart/2018/2/layout/IconVerticalSolidList"/>
    <dgm:cxn modelId="{0F408CD0-E3A1-4793-A1E6-4EFB8499BC43}" type="presParOf" srcId="{035C6B2A-C184-4D5C-827E-368FEAB230C5}" destId="{EBB6C22C-7233-452A-975A-9622815BBAEA}" srcOrd="2" destOrd="0" presId="urn:microsoft.com/office/officeart/2018/2/layout/IconVerticalSolidList"/>
    <dgm:cxn modelId="{95DE4DD5-9058-48AE-BFAB-9F59259419B2}" type="presParOf" srcId="{035C6B2A-C184-4D5C-827E-368FEAB230C5}" destId="{6BAB3BA9-8518-4E7A-BBA0-5020FDE91734}" srcOrd="3" destOrd="0" presId="urn:microsoft.com/office/officeart/2018/2/layout/IconVerticalSolidList"/>
    <dgm:cxn modelId="{9ED9377E-6829-4DAD-A519-CFF4837408B6}" type="presParOf" srcId="{035C6B2A-C184-4D5C-827E-368FEAB230C5}" destId="{FC2BC71E-1A24-4630-B82C-2BD324BA3B9C}"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8F976BA-13C9-401B-801B-28171D8174DC}"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C63B587D-1458-4ACA-ACAA-E34F94E9E89E}">
      <dgm:prSet/>
      <dgm:spPr/>
      <dgm:t>
        <a:bodyPr/>
        <a:lstStyle/>
        <a:p>
          <a:r>
            <a:rPr lang="en-US"/>
            <a:t>Use of SeDox Max REQUIRES no additional analytical testing</a:t>
          </a:r>
        </a:p>
      </dgm:t>
    </dgm:pt>
    <dgm:pt modelId="{F670A27E-D6D7-42A0-992E-D6BA90B10EDF}" type="parTrans" cxnId="{98E58775-78B0-47FA-9522-D1FFE8DC2C07}">
      <dgm:prSet/>
      <dgm:spPr/>
      <dgm:t>
        <a:bodyPr/>
        <a:lstStyle/>
        <a:p>
          <a:endParaRPr lang="en-US"/>
        </a:p>
      </dgm:t>
    </dgm:pt>
    <dgm:pt modelId="{AB40186A-A6A7-4BF8-AF57-44949C6486FC}" type="sibTrans" cxnId="{98E58775-78B0-47FA-9522-D1FFE8DC2C07}">
      <dgm:prSet/>
      <dgm:spPr/>
      <dgm:t>
        <a:bodyPr/>
        <a:lstStyle/>
        <a:p>
          <a:endParaRPr lang="en-US"/>
        </a:p>
      </dgm:t>
    </dgm:pt>
    <dgm:pt modelId="{5BA7F2C0-D527-4884-812C-39C417A02D2C}">
      <dgm:prSet/>
      <dgm:spPr/>
      <dgm:t>
        <a:bodyPr/>
        <a:lstStyle/>
        <a:p>
          <a:r>
            <a:rPr lang="en-US"/>
            <a:t>Most customers choose to do some testing for verification of efficacy</a:t>
          </a:r>
        </a:p>
      </dgm:t>
    </dgm:pt>
    <dgm:pt modelId="{CB61426C-71B8-4B2F-9D55-F1673342DED0}" type="parTrans" cxnId="{6E72821D-023A-4C9B-B79F-E5DFE5E1CDEC}">
      <dgm:prSet/>
      <dgm:spPr/>
      <dgm:t>
        <a:bodyPr/>
        <a:lstStyle/>
        <a:p>
          <a:endParaRPr lang="en-US"/>
        </a:p>
      </dgm:t>
    </dgm:pt>
    <dgm:pt modelId="{C3C5D650-A0EE-4F5A-BE11-834F1BC99A6E}" type="sibTrans" cxnId="{6E72821D-023A-4C9B-B79F-E5DFE5E1CDEC}">
      <dgm:prSet/>
      <dgm:spPr/>
      <dgm:t>
        <a:bodyPr/>
        <a:lstStyle/>
        <a:p>
          <a:endParaRPr lang="en-US"/>
        </a:p>
      </dgm:t>
    </dgm:pt>
    <dgm:pt modelId="{136C2B70-8C40-41E0-B152-B07F7A7530AE}">
      <dgm:prSet/>
      <dgm:spPr/>
      <dgm:t>
        <a:bodyPr/>
        <a:lstStyle/>
        <a:p>
          <a:r>
            <a:rPr lang="en-US"/>
            <a:t>Use of SeDox Max will require that Oase work with the state of Washington to develop an Experimental Phosphorus Sequestration Product Use Plan in accordance with the Washington State Aquatic Plant and Algae Management General Permit (APAM).</a:t>
          </a:r>
        </a:p>
      </dgm:t>
    </dgm:pt>
    <dgm:pt modelId="{BE176D22-65C8-43C8-A743-392FA1853FC8}" type="parTrans" cxnId="{97B67F5A-0A70-4DAF-93BB-A0B16DE6CBFD}">
      <dgm:prSet/>
      <dgm:spPr/>
      <dgm:t>
        <a:bodyPr/>
        <a:lstStyle/>
        <a:p>
          <a:endParaRPr lang="en-US"/>
        </a:p>
      </dgm:t>
    </dgm:pt>
    <dgm:pt modelId="{4846F941-5AA5-4180-A9CF-3DF838003745}" type="sibTrans" cxnId="{97B67F5A-0A70-4DAF-93BB-A0B16DE6CBFD}">
      <dgm:prSet/>
      <dgm:spPr/>
      <dgm:t>
        <a:bodyPr/>
        <a:lstStyle/>
        <a:p>
          <a:endParaRPr lang="en-US"/>
        </a:p>
      </dgm:t>
    </dgm:pt>
    <dgm:pt modelId="{D6444588-FB41-4434-8F26-FC7D1412F898}">
      <dgm:prSet/>
      <dgm:spPr/>
      <dgm:t>
        <a:bodyPr/>
        <a:lstStyle/>
        <a:p>
          <a:r>
            <a:rPr lang="en-US"/>
            <a:t>All fees associated with this work will be absorbed by Oase</a:t>
          </a:r>
        </a:p>
      </dgm:t>
    </dgm:pt>
    <dgm:pt modelId="{3A6FC5F5-C721-4E15-AFAE-5706C43582E2}" type="parTrans" cxnId="{35F3D104-D1E0-4FCD-A375-80E20D5D8CB9}">
      <dgm:prSet/>
      <dgm:spPr/>
      <dgm:t>
        <a:bodyPr/>
        <a:lstStyle/>
        <a:p>
          <a:endParaRPr lang="en-US"/>
        </a:p>
      </dgm:t>
    </dgm:pt>
    <dgm:pt modelId="{BBC5CAF6-F8D3-45E2-A750-A78A815F6F1D}" type="sibTrans" cxnId="{35F3D104-D1E0-4FCD-A375-80E20D5D8CB9}">
      <dgm:prSet/>
      <dgm:spPr/>
      <dgm:t>
        <a:bodyPr/>
        <a:lstStyle/>
        <a:p>
          <a:endParaRPr lang="en-US"/>
        </a:p>
      </dgm:t>
    </dgm:pt>
    <dgm:pt modelId="{97A2C884-38F7-4A73-98D7-A7CD3BDC0253}">
      <dgm:prSet/>
      <dgm:spPr/>
      <dgm:t>
        <a:bodyPr/>
        <a:lstStyle/>
        <a:p>
          <a:r>
            <a:rPr lang="en-US"/>
            <a:t>It is our understanding that this work will require a certain amount of analytical testing.  That testing will be done as part of the E.P.S.P.U.P and will be shared with Lake Lawrence.</a:t>
          </a:r>
        </a:p>
      </dgm:t>
    </dgm:pt>
    <dgm:pt modelId="{AAF16625-C420-4A3E-B6E5-40CA7F07AC85}" type="parTrans" cxnId="{6F8FC8B5-94CE-4A07-ADA6-AD124136DCA4}">
      <dgm:prSet/>
      <dgm:spPr/>
      <dgm:t>
        <a:bodyPr/>
        <a:lstStyle/>
        <a:p>
          <a:endParaRPr lang="en-US"/>
        </a:p>
      </dgm:t>
    </dgm:pt>
    <dgm:pt modelId="{955D1BCA-8997-48BC-8929-9EF5991FE76E}" type="sibTrans" cxnId="{6F8FC8B5-94CE-4A07-ADA6-AD124136DCA4}">
      <dgm:prSet/>
      <dgm:spPr/>
      <dgm:t>
        <a:bodyPr/>
        <a:lstStyle/>
        <a:p>
          <a:endParaRPr lang="en-US"/>
        </a:p>
      </dgm:t>
    </dgm:pt>
    <dgm:pt modelId="{72CED1D7-2D2A-4E7E-849C-550E5E66CADD}" type="pres">
      <dgm:prSet presAssocID="{A8F976BA-13C9-401B-801B-28171D8174DC}" presName="root" presStyleCnt="0">
        <dgm:presLayoutVars>
          <dgm:dir/>
          <dgm:resizeHandles val="exact"/>
        </dgm:presLayoutVars>
      </dgm:prSet>
      <dgm:spPr/>
    </dgm:pt>
    <dgm:pt modelId="{8B66613F-479B-418A-994A-E87331060B14}" type="pres">
      <dgm:prSet presAssocID="{C63B587D-1458-4ACA-ACAA-E34F94E9E89E}" presName="compNode" presStyleCnt="0"/>
      <dgm:spPr/>
    </dgm:pt>
    <dgm:pt modelId="{A6D11574-B9C8-4C8F-BA36-B3F1EB3C5509}" type="pres">
      <dgm:prSet presAssocID="{C63B587D-1458-4ACA-ACAA-E34F94E9E89E}" presName="bgRect" presStyleLbl="bgShp" presStyleIdx="0" presStyleCnt="2"/>
      <dgm:spPr/>
    </dgm:pt>
    <dgm:pt modelId="{56500936-3067-46EF-A83B-CB9C15D3E6D1}" type="pres">
      <dgm:prSet presAssocID="{C63B587D-1458-4ACA-ACAA-E34F94E9E89E}"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38B9A945-D978-466C-AEC9-4AFE297BFE3C}" type="pres">
      <dgm:prSet presAssocID="{C63B587D-1458-4ACA-ACAA-E34F94E9E89E}" presName="spaceRect" presStyleCnt="0"/>
      <dgm:spPr/>
    </dgm:pt>
    <dgm:pt modelId="{158D77E1-DB0C-42B8-81E8-ADC920846FEA}" type="pres">
      <dgm:prSet presAssocID="{C63B587D-1458-4ACA-ACAA-E34F94E9E89E}" presName="parTx" presStyleLbl="revTx" presStyleIdx="0" presStyleCnt="4">
        <dgm:presLayoutVars>
          <dgm:chMax val="0"/>
          <dgm:chPref val="0"/>
        </dgm:presLayoutVars>
      </dgm:prSet>
      <dgm:spPr/>
    </dgm:pt>
    <dgm:pt modelId="{A93C00E0-3935-4F6E-BCC0-A62FA40067FC}" type="pres">
      <dgm:prSet presAssocID="{C63B587D-1458-4ACA-ACAA-E34F94E9E89E}" presName="desTx" presStyleLbl="revTx" presStyleIdx="1" presStyleCnt="4">
        <dgm:presLayoutVars/>
      </dgm:prSet>
      <dgm:spPr/>
    </dgm:pt>
    <dgm:pt modelId="{CDE0A492-F870-462F-AFAA-392296561258}" type="pres">
      <dgm:prSet presAssocID="{AB40186A-A6A7-4BF8-AF57-44949C6486FC}" presName="sibTrans" presStyleCnt="0"/>
      <dgm:spPr/>
    </dgm:pt>
    <dgm:pt modelId="{6B09431D-E3B7-4B21-828C-3E3FBD1A2D8A}" type="pres">
      <dgm:prSet presAssocID="{136C2B70-8C40-41E0-B152-B07F7A7530AE}" presName="compNode" presStyleCnt="0"/>
      <dgm:spPr/>
    </dgm:pt>
    <dgm:pt modelId="{918E4413-0364-4BE9-8F09-619A6FBE5D2A}" type="pres">
      <dgm:prSet presAssocID="{136C2B70-8C40-41E0-B152-B07F7A7530AE}" presName="bgRect" presStyleLbl="bgShp" presStyleIdx="1" presStyleCnt="2"/>
      <dgm:spPr/>
    </dgm:pt>
    <dgm:pt modelId="{69135786-61B9-4764-B273-74C5C970AA06}" type="pres">
      <dgm:prSet presAssocID="{136C2B70-8C40-41E0-B152-B07F7A7530A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cientist"/>
        </a:ext>
      </dgm:extLst>
    </dgm:pt>
    <dgm:pt modelId="{4E1C7CCD-3428-420E-9362-0D6D13F2A18B}" type="pres">
      <dgm:prSet presAssocID="{136C2B70-8C40-41E0-B152-B07F7A7530AE}" presName="spaceRect" presStyleCnt="0"/>
      <dgm:spPr/>
    </dgm:pt>
    <dgm:pt modelId="{4D03A4AD-2069-4452-91DB-927FFD60FE6F}" type="pres">
      <dgm:prSet presAssocID="{136C2B70-8C40-41E0-B152-B07F7A7530AE}" presName="parTx" presStyleLbl="revTx" presStyleIdx="2" presStyleCnt="4">
        <dgm:presLayoutVars>
          <dgm:chMax val="0"/>
          <dgm:chPref val="0"/>
        </dgm:presLayoutVars>
      </dgm:prSet>
      <dgm:spPr/>
    </dgm:pt>
    <dgm:pt modelId="{7FA394D7-85C5-4513-A125-AB7A372CD566}" type="pres">
      <dgm:prSet presAssocID="{136C2B70-8C40-41E0-B152-B07F7A7530AE}" presName="desTx" presStyleLbl="revTx" presStyleIdx="3" presStyleCnt="4">
        <dgm:presLayoutVars/>
      </dgm:prSet>
      <dgm:spPr/>
    </dgm:pt>
  </dgm:ptLst>
  <dgm:cxnLst>
    <dgm:cxn modelId="{35F3D104-D1E0-4FCD-A375-80E20D5D8CB9}" srcId="{136C2B70-8C40-41E0-B152-B07F7A7530AE}" destId="{D6444588-FB41-4434-8F26-FC7D1412F898}" srcOrd="0" destOrd="0" parTransId="{3A6FC5F5-C721-4E15-AFAE-5706C43582E2}" sibTransId="{BBC5CAF6-F8D3-45E2-A750-A78A815F6F1D}"/>
    <dgm:cxn modelId="{59620C12-A358-4FD1-BC7A-1E86770F1738}" type="presOf" srcId="{97A2C884-38F7-4A73-98D7-A7CD3BDC0253}" destId="{7FA394D7-85C5-4513-A125-AB7A372CD566}" srcOrd="0" destOrd="1" presId="urn:microsoft.com/office/officeart/2018/2/layout/IconVerticalSolidList"/>
    <dgm:cxn modelId="{6E72821D-023A-4C9B-B79F-E5DFE5E1CDEC}" srcId="{C63B587D-1458-4ACA-ACAA-E34F94E9E89E}" destId="{5BA7F2C0-D527-4884-812C-39C417A02D2C}" srcOrd="0" destOrd="0" parTransId="{CB61426C-71B8-4B2F-9D55-F1673342DED0}" sibTransId="{C3C5D650-A0EE-4F5A-BE11-834F1BC99A6E}"/>
    <dgm:cxn modelId="{98E58775-78B0-47FA-9522-D1FFE8DC2C07}" srcId="{A8F976BA-13C9-401B-801B-28171D8174DC}" destId="{C63B587D-1458-4ACA-ACAA-E34F94E9E89E}" srcOrd="0" destOrd="0" parTransId="{F670A27E-D6D7-42A0-992E-D6BA90B10EDF}" sibTransId="{AB40186A-A6A7-4BF8-AF57-44949C6486FC}"/>
    <dgm:cxn modelId="{97B67F5A-0A70-4DAF-93BB-A0B16DE6CBFD}" srcId="{A8F976BA-13C9-401B-801B-28171D8174DC}" destId="{136C2B70-8C40-41E0-B152-B07F7A7530AE}" srcOrd="1" destOrd="0" parTransId="{BE176D22-65C8-43C8-A743-392FA1853FC8}" sibTransId="{4846F941-5AA5-4180-A9CF-3DF838003745}"/>
    <dgm:cxn modelId="{106DBE7A-B680-48AF-A92A-1B7B50BEBB12}" type="presOf" srcId="{A8F976BA-13C9-401B-801B-28171D8174DC}" destId="{72CED1D7-2D2A-4E7E-849C-550E5E66CADD}" srcOrd="0" destOrd="0" presId="urn:microsoft.com/office/officeart/2018/2/layout/IconVerticalSolidList"/>
    <dgm:cxn modelId="{6F8FC8B5-94CE-4A07-ADA6-AD124136DCA4}" srcId="{136C2B70-8C40-41E0-B152-B07F7A7530AE}" destId="{97A2C884-38F7-4A73-98D7-A7CD3BDC0253}" srcOrd="1" destOrd="0" parTransId="{AAF16625-C420-4A3E-B6E5-40CA7F07AC85}" sibTransId="{955D1BCA-8997-48BC-8929-9EF5991FE76E}"/>
    <dgm:cxn modelId="{D43845B7-82E1-4AE1-8A74-F824ED18699B}" type="presOf" srcId="{136C2B70-8C40-41E0-B152-B07F7A7530AE}" destId="{4D03A4AD-2069-4452-91DB-927FFD60FE6F}" srcOrd="0" destOrd="0" presId="urn:microsoft.com/office/officeart/2018/2/layout/IconVerticalSolidList"/>
    <dgm:cxn modelId="{7F0F09CA-5405-418F-AE3A-08BD76DC9A65}" type="presOf" srcId="{5BA7F2C0-D527-4884-812C-39C417A02D2C}" destId="{A93C00E0-3935-4F6E-BCC0-A62FA40067FC}" srcOrd="0" destOrd="0" presId="urn:microsoft.com/office/officeart/2018/2/layout/IconVerticalSolidList"/>
    <dgm:cxn modelId="{F0EFF7DA-D4AC-47E2-86EF-EB2BA94848A5}" type="presOf" srcId="{C63B587D-1458-4ACA-ACAA-E34F94E9E89E}" destId="{158D77E1-DB0C-42B8-81E8-ADC920846FEA}" srcOrd="0" destOrd="0" presId="urn:microsoft.com/office/officeart/2018/2/layout/IconVerticalSolidList"/>
    <dgm:cxn modelId="{5363A8E7-F2FF-40EB-8E97-1A39DE66F456}" type="presOf" srcId="{D6444588-FB41-4434-8F26-FC7D1412F898}" destId="{7FA394D7-85C5-4513-A125-AB7A372CD566}" srcOrd="0" destOrd="0" presId="urn:microsoft.com/office/officeart/2018/2/layout/IconVerticalSolidList"/>
    <dgm:cxn modelId="{293A83B8-2169-435D-9C34-7F208CCF3567}" type="presParOf" srcId="{72CED1D7-2D2A-4E7E-849C-550E5E66CADD}" destId="{8B66613F-479B-418A-994A-E87331060B14}" srcOrd="0" destOrd="0" presId="urn:microsoft.com/office/officeart/2018/2/layout/IconVerticalSolidList"/>
    <dgm:cxn modelId="{69977374-2F2F-41DB-B5D9-E41173E28D61}" type="presParOf" srcId="{8B66613F-479B-418A-994A-E87331060B14}" destId="{A6D11574-B9C8-4C8F-BA36-B3F1EB3C5509}" srcOrd="0" destOrd="0" presId="urn:microsoft.com/office/officeart/2018/2/layout/IconVerticalSolidList"/>
    <dgm:cxn modelId="{878996DC-18D1-4B29-9E3A-F51B5D28F1D7}" type="presParOf" srcId="{8B66613F-479B-418A-994A-E87331060B14}" destId="{56500936-3067-46EF-A83B-CB9C15D3E6D1}" srcOrd="1" destOrd="0" presId="urn:microsoft.com/office/officeart/2018/2/layout/IconVerticalSolidList"/>
    <dgm:cxn modelId="{D2EB19D9-B5E2-4E38-8126-F056B45C54A6}" type="presParOf" srcId="{8B66613F-479B-418A-994A-E87331060B14}" destId="{38B9A945-D978-466C-AEC9-4AFE297BFE3C}" srcOrd="2" destOrd="0" presId="urn:microsoft.com/office/officeart/2018/2/layout/IconVerticalSolidList"/>
    <dgm:cxn modelId="{167F493D-2F2E-4AEE-8644-E6E3CF871FF1}" type="presParOf" srcId="{8B66613F-479B-418A-994A-E87331060B14}" destId="{158D77E1-DB0C-42B8-81E8-ADC920846FEA}" srcOrd="3" destOrd="0" presId="urn:microsoft.com/office/officeart/2018/2/layout/IconVerticalSolidList"/>
    <dgm:cxn modelId="{1B78BC74-EC1F-4B64-9EA0-1FB76F7EA290}" type="presParOf" srcId="{8B66613F-479B-418A-994A-E87331060B14}" destId="{A93C00E0-3935-4F6E-BCC0-A62FA40067FC}" srcOrd="4" destOrd="0" presId="urn:microsoft.com/office/officeart/2018/2/layout/IconVerticalSolidList"/>
    <dgm:cxn modelId="{B82E91E8-8126-4CB6-9001-903E662ED025}" type="presParOf" srcId="{72CED1D7-2D2A-4E7E-849C-550E5E66CADD}" destId="{CDE0A492-F870-462F-AFAA-392296561258}" srcOrd="1" destOrd="0" presId="urn:microsoft.com/office/officeart/2018/2/layout/IconVerticalSolidList"/>
    <dgm:cxn modelId="{AC217D92-2E3D-4311-82DC-81FFAB4A3520}" type="presParOf" srcId="{72CED1D7-2D2A-4E7E-849C-550E5E66CADD}" destId="{6B09431D-E3B7-4B21-828C-3E3FBD1A2D8A}" srcOrd="2" destOrd="0" presId="urn:microsoft.com/office/officeart/2018/2/layout/IconVerticalSolidList"/>
    <dgm:cxn modelId="{EF882718-8F8D-472B-9822-B47928BF6E87}" type="presParOf" srcId="{6B09431D-E3B7-4B21-828C-3E3FBD1A2D8A}" destId="{918E4413-0364-4BE9-8F09-619A6FBE5D2A}" srcOrd="0" destOrd="0" presId="urn:microsoft.com/office/officeart/2018/2/layout/IconVerticalSolidList"/>
    <dgm:cxn modelId="{BD09EF94-030E-4381-991E-DE6EAC716571}" type="presParOf" srcId="{6B09431D-E3B7-4B21-828C-3E3FBD1A2D8A}" destId="{69135786-61B9-4764-B273-74C5C970AA06}" srcOrd="1" destOrd="0" presId="urn:microsoft.com/office/officeart/2018/2/layout/IconVerticalSolidList"/>
    <dgm:cxn modelId="{40A9C623-1299-4592-80E2-75ABAC38F6D5}" type="presParOf" srcId="{6B09431D-E3B7-4B21-828C-3E3FBD1A2D8A}" destId="{4E1C7CCD-3428-420E-9362-0D6D13F2A18B}" srcOrd="2" destOrd="0" presId="urn:microsoft.com/office/officeart/2018/2/layout/IconVerticalSolidList"/>
    <dgm:cxn modelId="{2E7444A1-A107-4ADA-8089-0F872E59C8F5}" type="presParOf" srcId="{6B09431D-E3B7-4B21-828C-3E3FBD1A2D8A}" destId="{4D03A4AD-2069-4452-91DB-927FFD60FE6F}" srcOrd="3" destOrd="0" presId="urn:microsoft.com/office/officeart/2018/2/layout/IconVerticalSolidList"/>
    <dgm:cxn modelId="{830AD662-B5BC-47DC-A81F-620EDE5ECB6B}" type="presParOf" srcId="{6B09431D-E3B7-4B21-828C-3E3FBD1A2D8A}" destId="{7FA394D7-85C5-4513-A125-AB7A372CD566}"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3284E7-18FF-4CBE-B248-CDE7F4CDC0AF}">
      <dsp:nvSpPr>
        <dsp:cNvPr id="0" name=""/>
        <dsp:cNvSpPr/>
      </dsp:nvSpPr>
      <dsp:spPr>
        <a:xfrm rot="5400000">
          <a:off x="7295055" y="-3150571"/>
          <a:ext cx="719359" cy="7204456"/>
        </a:xfrm>
        <a:prstGeom prst="round2Same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kern="1200"/>
            <a:t>SeDox Max should be a net positive to DO due to product O</a:t>
          </a:r>
          <a:r>
            <a:rPr lang="en-US" sz="1800" kern="1200" baseline="-25000"/>
            <a:t>2</a:t>
          </a:r>
          <a:r>
            <a:rPr lang="en-US" sz="1800" kern="1200"/>
            <a:t> release</a:t>
          </a:r>
        </a:p>
      </dsp:txBody>
      <dsp:txXfrm rot="-5400000">
        <a:off x="4052507" y="127093"/>
        <a:ext cx="7169340" cy="649127"/>
      </dsp:txXfrm>
    </dsp:sp>
    <dsp:sp modelId="{F8E85A42-1F36-4BEA-BF01-B69F800BF38E}">
      <dsp:nvSpPr>
        <dsp:cNvPr id="0" name=""/>
        <dsp:cNvSpPr/>
      </dsp:nvSpPr>
      <dsp:spPr>
        <a:xfrm>
          <a:off x="0" y="2056"/>
          <a:ext cx="4052506" cy="899199"/>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kern="1200"/>
            <a:t>Dissolved Oxygen Impact</a:t>
          </a:r>
        </a:p>
      </dsp:txBody>
      <dsp:txXfrm>
        <a:off x="43895" y="45951"/>
        <a:ext cx="3964716" cy="811409"/>
      </dsp:txXfrm>
    </dsp:sp>
    <dsp:sp modelId="{5354DE78-4325-455B-80C4-89581B053485}">
      <dsp:nvSpPr>
        <dsp:cNvPr id="0" name=""/>
        <dsp:cNvSpPr/>
      </dsp:nvSpPr>
      <dsp:spPr>
        <a:xfrm rot="5400000">
          <a:off x="7295055" y="-2206412"/>
          <a:ext cx="719359" cy="7204456"/>
        </a:xfrm>
        <a:prstGeom prst="round2Same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kern="1200"/>
            <a:t>SeDox Max contributes alkalinity to the water to help improve buffering capacity</a:t>
          </a:r>
        </a:p>
      </dsp:txBody>
      <dsp:txXfrm rot="-5400000">
        <a:off x="4052507" y="1071252"/>
        <a:ext cx="7169340" cy="649127"/>
      </dsp:txXfrm>
    </dsp:sp>
    <dsp:sp modelId="{C115E787-EEC9-4F79-9D5D-089CEA1A2C2D}">
      <dsp:nvSpPr>
        <dsp:cNvPr id="0" name=""/>
        <dsp:cNvSpPr/>
      </dsp:nvSpPr>
      <dsp:spPr>
        <a:xfrm>
          <a:off x="0" y="946215"/>
          <a:ext cx="4052506" cy="899199"/>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kern="1200"/>
            <a:t>pH Compatibility</a:t>
          </a:r>
        </a:p>
      </dsp:txBody>
      <dsp:txXfrm>
        <a:off x="43895" y="990110"/>
        <a:ext cx="3964716" cy="811409"/>
      </dsp:txXfrm>
    </dsp:sp>
    <dsp:sp modelId="{79333E5F-1711-4954-A7AF-C382190B1F8A}">
      <dsp:nvSpPr>
        <dsp:cNvPr id="0" name=""/>
        <dsp:cNvSpPr/>
      </dsp:nvSpPr>
      <dsp:spPr>
        <a:xfrm rot="5400000">
          <a:off x="7295055" y="-1262253"/>
          <a:ext cx="719359" cy="7204456"/>
        </a:xfrm>
        <a:prstGeom prst="round2Same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kern="1200"/>
            <a:t>SeDox Max will remove phosphorus from the water column</a:t>
          </a:r>
        </a:p>
      </dsp:txBody>
      <dsp:txXfrm rot="-5400000">
        <a:off x="4052507" y="2015411"/>
        <a:ext cx="7169340" cy="649127"/>
      </dsp:txXfrm>
    </dsp:sp>
    <dsp:sp modelId="{5BBC2FB2-F146-4746-B22B-CD6D2ADB61DF}">
      <dsp:nvSpPr>
        <dsp:cNvPr id="0" name=""/>
        <dsp:cNvSpPr/>
      </dsp:nvSpPr>
      <dsp:spPr>
        <a:xfrm>
          <a:off x="0" y="1890375"/>
          <a:ext cx="4052506" cy="899199"/>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kern="1200"/>
            <a:t>Phosphorus Removal – Water Column</a:t>
          </a:r>
        </a:p>
      </dsp:txBody>
      <dsp:txXfrm>
        <a:off x="43895" y="1934270"/>
        <a:ext cx="3964716" cy="811409"/>
      </dsp:txXfrm>
    </dsp:sp>
    <dsp:sp modelId="{56BCD161-DBD2-4A23-B7DD-3D869AAC6FD9}">
      <dsp:nvSpPr>
        <dsp:cNvPr id="0" name=""/>
        <dsp:cNvSpPr/>
      </dsp:nvSpPr>
      <dsp:spPr>
        <a:xfrm rot="5400000">
          <a:off x="7295055" y="-318093"/>
          <a:ext cx="719359" cy="7204456"/>
        </a:xfrm>
        <a:prstGeom prst="round2Same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kern="1200"/>
            <a:t>SeDox Max will bind phosphorus at the sediment layer via multiple mechanisms</a:t>
          </a:r>
        </a:p>
      </dsp:txBody>
      <dsp:txXfrm rot="-5400000">
        <a:off x="4052507" y="2959571"/>
        <a:ext cx="7169340" cy="649127"/>
      </dsp:txXfrm>
    </dsp:sp>
    <dsp:sp modelId="{9D698C74-D300-4251-84E0-E21C47142527}">
      <dsp:nvSpPr>
        <dsp:cNvPr id="0" name=""/>
        <dsp:cNvSpPr/>
      </dsp:nvSpPr>
      <dsp:spPr>
        <a:xfrm>
          <a:off x="0" y="2834534"/>
          <a:ext cx="4052506" cy="899199"/>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kern="1200"/>
            <a:t>Phosphorus Sequestration – Sediment</a:t>
          </a:r>
        </a:p>
      </dsp:txBody>
      <dsp:txXfrm>
        <a:off x="43895" y="2878429"/>
        <a:ext cx="3964716" cy="811409"/>
      </dsp:txXfrm>
    </dsp:sp>
    <dsp:sp modelId="{04AB5DEF-3396-4F03-B303-4D180CC30451}">
      <dsp:nvSpPr>
        <dsp:cNvPr id="0" name=""/>
        <dsp:cNvSpPr/>
      </dsp:nvSpPr>
      <dsp:spPr>
        <a:xfrm rot="5400000">
          <a:off x="7295055" y="626065"/>
          <a:ext cx="719359" cy="7204456"/>
        </a:xfrm>
        <a:prstGeom prst="round2Same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kern="1200"/>
            <a:t>SeDox Max binds phosphorus as both hydroxyapatite and rhabdophane, permanently binding it into mineral form</a:t>
          </a:r>
        </a:p>
      </dsp:txBody>
      <dsp:txXfrm rot="-5400000">
        <a:off x="4052507" y="3903729"/>
        <a:ext cx="7169340" cy="649127"/>
      </dsp:txXfrm>
    </dsp:sp>
    <dsp:sp modelId="{EBD5667C-EE58-4E48-A4B1-FE4CC6D6F1D7}">
      <dsp:nvSpPr>
        <dsp:cNvPr id="0" name=""/>
        <dsp:cNvSpPr/>
      </dsp:nvSpPr>
      <dsp:spPr>
        <a:xfrm>
          <a:off x="0" y="3778694"/>
          <a:ext cx="4052506" cy="899199"/>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kern="1200"/>
            <a:t>Longetivity of Effect</a:t>
          </a:r>
        </a:p>
      </dsp:txBody>
      <dsp:txXfrm>
        <a:off x="43895" y="3822589"/>
        <a:ext cx="3964716" cy="8114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EB4550-14F4-49B0-8120-10CE86619B5A}">
      <dsp:nvSpPr>
        <dsp:cNvPr id="0" name=""/>
        <dsp:cNvSpPr/>
      </dsp:nvSpPr>
      <dsp:spPr>
        <a:xfrm>
          <a:off x="0" y="571"/>
          <a:ext cx="11256963" cy="133680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F39F5A-12F7-4556-9AF9-33438F1CA79D}">
      <dsp:nvSpPr>
        <dsp:cNvPr id="0" name=""/>
        <dsp:cNvSpPr/>
      </dsp:nvSpPr>
      <dsp:spPr>
        <a:xfrm>
          <a:off x="404382" y="301351"/>
          <a:ext cx="735241" cy="73524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74DC761-95BB-40A4-9D67-A4525C8BACF1}">
      <dsp:nvSpPr>
        <dsp:cNvPr id="0" name=""/>
        <dsp:cNvSpPr/>
      </dsp:nvSpPr>
      <dsp:spPr>
        <a:xfrm>
          <a:off x="1544006" y="571"/>
          <a:ext cx="9712956" cy="1336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478" tIns="141478" rIns="141478" bIns="141478" numCol="1" spcCol="1270" anchor="ctr" anchorCtr="0">
          <a:noAutofit/>
        </a:bodyPr>
        <a:lstStyle/>
        <a:p>
          <a:pPr marL="0" lvl="0" indent="0" algn="l" defTabSz="1022350">
            <a:lnSpc>
              <a:spcPct val="90000"/>
            </a:lnSpc>
            <a:spcBef>
              <a:spcPct val="0"/>
            </a:spcBef>
            <a:spcAft>
              <a:spcPct val="35000"/>
            </a:spcAft>
            <a:buNone/>
          </a:pPr>
          <a:r>
            <a:rPr lang="en-US" sz="2300" kern="1200"/>
            <a:t>SeDox Max as discussed is a highly effective and efficient phosphorus binding program</a:t>
          </a:r>
        </a:p>
      </dsp:txBody>
      <dsp:txXfrm>
        <a:off x="1544006" y="571"/>
        <a:ext cx="9712956" cy="1336802"/>
      </dsp:txXfrm>
    </dsp:sp>
    <dsp:sp modelId="{2EEF1F6B-D104-41B9-A9C6-82D88DF2B844}">
      <dsp:nvSpPr>
        <dsp:cNvPr id="0" name=""/>
        <dsp:cNvSpPr/>
      </dsp:nvSpPr>
      <dsp:spPr>
        <a:xfrm>
          <a:off x="0" y="1671573"/>
          <a:ext cx="11256963" cy="133680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90F8F6-D5E8-4FA6-B6E5-48F85D0476B6}">
      <dsp:nvSpPr>
        <dsp:cNvPr id="0" name=""/>
        <dsp:cNvSpPr/>
      </dsp:nvSpPr>
      <dsp:spPr>
        <a:xfrm>
          <a:off x="404382" y="1972354"/>
          <a:ext cx="735241" cy="73524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E8A0DE9-FC51-431C-AD37-FE505FA59EC8}">
      <dsp:nvSpPr>
        <dsp:cNvPr id="0" name=""/>
        <dsp:cNvSpPr/>
      </dsp:nvSpPr>
      <dsp:spPr>
        <a:xfrm>
          <a:off x="1544006" y="1671573"/>
          <a:ext cx="9712956" cy="1336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478" tIns="141478" rIns="141478" bIns="141478" numCol="1" spcCol="1270" anchor="ctr" anchorCtr="0">
          <a:noAutofit/>
        </a:bodyPr>
        <a:lstStyle/>
        <a:p>
          <a:pPr marL="0" lvl="0" indent="0" algn="l" defTabSz="1022350">
            <a:lnSpc>
              <a:spcPct val="90000"/>
            </a:lnSpc>
            <a:spcBef>
              <a:spcPct val="0"/>
            </a:spcBef>
            <a:spcAft>
              <a:spcPct val="35000"/>
            </a:spcAft>
            <a:buNone/>
          </a:pPr>
          <a:r>
            <a:rPr lang="en-US" sz="2300" kern="1200"/>
            <a:t>Numerous papers have been published about the effectiveness of utilizing phosphorus mitigation as well as overall nutrient pollution control in efforts to mitigate Cyanobacteria blooms</a:t>
          </a:r>
        </a:p>
      </dsp:txBody>
      <dsp:txXfrm>
        <a:off x="1544006" y="1671573"/>
        <a:ext cx="9712956" cy="1336802"/>
      </dsp:txXfrm>
    </dsp:sp>
    <dsp:sp modelId="{908821C0-B364-4481-B7A2-B5B6CE9445C6}">
      <dsp:nvSpPr>
        <dsp:cNvPr id="0" name=""/>
        <dsp:cNvSpPr/>
      </dsp:nvSpPr>
      <dsp:spPr>
        <a:xfrm>
          <a:off x="0" y="3342576"/>
          <a:ext cx="11256963" cy="133680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E1A4ED-C8AE-4A69-8540-8ECDF6F03DD5}">
      <dsp:nvSpPr>
        <dsp:cNvPr id="0" name=""/>
        <dsp:cNvSpPr/>
      </dsp:nvSpPr>
      <dsp:spPr>
        <a:xfrm>
          <a:off x="404382" y="3643357"/>
          <a:ext cx="735241" cy="73524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09CFF2C-0FFD-4AE9-9B1F-818E33438535}">
      <dsp:nvSpPr>
        <dsp:cNvPr id="0" name=""/>
        <dsp:cNvSpPr/>
      </dsp:nvSpPr>
      <dsp:spPr>
        <a:xfrm>
          <a:off x="1544006" y="3342576"/>
          <a:ext cx="9712956" cy="1336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478" tIns="141478" rIns="141478" bIns="141478" numCol="1" spcCol="1270" anchor="ctr" anchorCtr="0">
          <a:noAutofit/>
        </a:bodyPr>
        <a:lstStyle/>
        <a:p>
          <a:pPr marL="0" lvl="0" indent="0" algn="l" defTabSz="1022350">
            <a:lnSpc>
              <a:spcPct val="90000"/>
            </a:lnSpc>
            <a:spcBef>
              <a:spcPct val="0"/>
            </a:spcBef>
            <a:spcAft>
              <a:spcPct val="35000"/>
            </a:spcAft>
            <a:buNone/>
          </a:pPr>
          <a:r>
            <a:rPr lang="en-US" sz="2300" kern="1200"/>
            <a:t>Nothing about SeDox Max chemistry would indicate a risk for short term bloom stimulation</a:t>
          </a:r>
        </a:p>
      </dsp:txBody>
      <dsp:txXfrm>
        <a:off x="1544006" y="3342576"/>
        <a:ext cx="9712956" cy="13368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DB69DC-962C-4D0B-AB96-73E30DC8D145}">
      <dsp:nvSpPr>
        <dsp:cNvPr id="0" name=""/>
        <dsp:cNvSpPr/>
      </dsp:nvSpPr>
      <dsp:spPr>
        <a:xfrm>
          <a:off x="3262" y="335956"/>
          <a:ext cx="3180754" cy="683156"/>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rPr>
            <a:t>Option 1:  Complete Lake Reset</a:t>
          </a:r>
        </a:p>
      </dsp:txBody>
      <dsp:txXfrm>
        <a:off x="3262" y="335956"/>
        <a:ext cx="3180754" cy="683156"/>
      </dsp:txXfrm>
    </dsp:sp>
    <dsp:sp modelId="{3D289E70-2EE8-4D32-85E5-4803C6114937}">
      <dsp:nvSpPr>
        <dsp:cNvPr id="0" name=""/>
        <dsp:cNvSpPr/>
      </dsp:nvSpPr>
      <dsp:spPr>
        <a:xfrm>
          <a:off x="3262" y="1019113"/>
          <a:ext cx="3180754" cy="3080404"/>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a:t>All product for water column and sediment added as one project</a:t>
          </a:r>
        </a:p>
        <a:p>
          <a:pPr marL="171450" lvl="1" indent="-171450" algn="l" defTabSz="844550">
            <a:lnSpc>
              <a:spcPct val="90000"/>
            </a:lnSpc>
            <a:spcBef>
              <a:spcPct val="0"/>
            </a:spcBef>
            <a:spcAft>
              <a:spcPct val="15000"/>
            </a:spcAft>
            <a:buChar char="•"/>
          </a:pPr>
          <a:r>
            <a:rPr lang="en-US" sz="1900" kern="1200"/>
            <a:t>Significant mitigation at one time, also significant one-time cost</a:t>
          </a:r>
        </a:p>
      </dsp:txBody>
      <dsp:txXfrm>
        <a:off x="3262" y="1019113"/>
        <a:ext cx="3180754" cy="3080404"/>
      </dsp:txXfrm>
    </dsp:sp>
    <dsp:sp modelId="{2AEE2219-9FC6-492A-A9FC-DD23B282BDC4}">
      <dsp:nvSpPr>
        <dsp:cNvPr id="0" name=""/>
        <dsp:cNvSpPr/>
      </dsp:nvSpPr>
      <dsp:spPr>
        <a:xfrm>
          <a:off x="3629322" y="335956"/>
          <a:ext cx="3180754" cy="683156"/>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rPr>
            <a:t>Option 2:  Annual Treatments</a:t>
          </a:r>
        </a:p>
      </dsp:txBody>
      <dsp:txXfrm>
        <a:off x="3629322" y="335956"/>
        <a:ext cx="3180754" cy="683156"/>
      </dsp:txXfrm>
    </dsp:sp>
    <dsp:sp modelId="{8FEE4433-92D6-42C8-BA65-3E2C415AE93F}">
      <dsp:nvSpPr>
        <dsp:cNvPr id="0" name=""/>
        <dsp:cNvSpPr/>
      </dsp:nvSpPr>
      <dsp:spPr>
        <a:xfrm>
          <a:off x="3629322" y="1019113"/>
          <a:ext cx="3180754" cy="3080404"/>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a:t>Larger dosages on an annual basis</a:t>
          </a:r>
        </a:p>
        <a:p>
          <a:pPr marL="171450" lvl="1" indent="-171450" algn="l" defTabSz="844550">
            <a:lnSpc>
              <a:spcPct val="90000"/>
            </a:lnSpc>
            <a:spcBef>
              <a:spcPct val="0"/>
            </a:spcBef>
            <a:spcAft>
              <a:spcPct val="15000"/>
            </a:spcAft>
            <a:buChar char="•"/>
          </a:pPr>
          <a:r>
            <a:rPr lang="en-US" sz="1900" kern="1200"/>
            <a:t>Spreads costs over years</a:t>
          </a:r>
        </a:p>
        <a:p>
          <a:pPr marL="171450" lvl="1" indent="-171450" algn="l" defTabSz="844550">
            <a:lnSpc>
              <a:spcPct val="90000"/>
            </a:lnSpc>
            <a:spcBef>
              <a:spcPct val="0"/>
            </a:spcBef>
            <a:spcAft>
              <a:spcPct val="15000"/>
            </a:spcAft>
            <a:buChar char="•"/>
          </a:pPr>
          <a:r>
            <a:rPr lang="en-US" sz="1900" kern="1200"/>
            <a:t>Allows for testing and (re)evaluation</a:t>
          </a:r>
        </a:p>
        <a:p>
          <a:pPr marL="171450" lvl="1" indent="-171450" algn="l" defTabSz="844550">
            <a:lnSpc>
              <a:spcPct val="90000"/>
            </a:lnSpc>
            <a:spcBef>
              <a:spcPct val="0"/>
            </a:spcBef>
            <a:spcAft>
              <a:spcPct val="15000"/>
            </a:spcAft>
            <a:buChar char="•"/>
          </a:pPr>
          <a:r>
            <a:rPr lang="en-US" sz="1900" kern="1200"/>
            <a:t>Additional benefits of oxygenation and alkalinity addition realized multiple times</a:t>
          </a:r>
        </a:p>
      </dsp:txBody>
      <dsp:txXfrm>
        <a:off x="3629322" y="1019113"/>
        <a:ext cx="3180754" cy="3080404"/>
      </dsp:txXfrm>
    </dsp:sp>
    <dsp:sp modelId="{08229245-3524-42B4-BD2B-29D57348D4BF}">
      <dsp:nvSpPr>
        <dsp:cNvPr id="0" name=""/>
        <dsp:cNvSpPr/>
      </dsp:nvSpPr>
      <dsp:spPr>
        <a:xfrm>
          <a:off x="7255382" y="335956"/>
          <a:ext cx="3180754" cy="683156"/>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rPr>
            <a:t>Option 3:  Maintenance Treatments</a:t>
          </a:r>
        </a:p>
      </dsp:txBody>
      <dsp:txXfrm>
        <a:off x="7255382" y="335956"/>
        <a:ext cx="3180754" cy="683156"/>
      </dsp:txXfrm>
    </dsp:sp>
    <dsp:sp modelId="{C0D2C29A-7218-4375-9B13-577365D8EE42}">
      <dsp:nvSpPr>
        <dsp:cNvPr id="0" name=""/>
        <dsp:cNvSpPr/>
      </dsp:nvSpPr>
      <dsp:spPr>
        <a:xfrm>
          <a:off x="7255382" y="1019113"/>
          <a:ext cx="3180754" cy="3080404"/>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a:t>On going (Monthly) program management dosages</a:t>
          </a:r>
        </a:p>
        <a:p>
          <a:pPr marL="171450" lvl="1" indent="-171450" algn="l" defTabSz="844550">
            <a:lnSpc>
              <a:spcPct val="90000"/>
            </a:lnSpc>
            <a:spcBef>
              <a:spcPct val="0"/>
            </a:spcBef>
            <a:spcAft>
              <a:spcPct val="15000"/>
            </a:spcAft>
            <a:buChar char="•"/>
          </a:pPr>
          <a:r>
            <a:rPr lang="en-US" sz="1900" kern="1200"/>
            <a:t>Better for smaller bodies of water, size of lake is not conducive</a:t>
          </a:r>
        </a:p>
      </dsp:txBody>
      <dsp:txXfrm>
        <a:off x="7255382" y="1019113"/>
        <a:ext cx="3180754" cy="30804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0A8C5A-C83D-44E0-9694-935F8245A108}">
      <dsp:nvSpPr>
        <dsp:cNvPr id="0" name=""/>
        <dsp:cNvSpPr/>
      </dsp:nvSpPr>
      <dsp:spPr>
        <a:xfrm>
          <a:off x="0" y="4225"/>
          <a:ext cx="11256963" cy="98347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73C7DB-C19C-4680-9037-3F980375525A}">
      <dsp:nvSpPr>
        <dsp:cNvPr id="0" name=""/>
        <dsp:cNvSpPr/>
      </dsp:nvSpPr>
      <dsp:spPr>
        <a:xfrm>
          <a:off x="297500" y="225507"/>
          <a:ext cx="540910" cy="54091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5767BEE-75DA-49BB-B8A1-0F7ECAB2630E}">
      <dsp:nvSpPr>
        <dsp:cNvPr id="0" name=""/>
        <dsp:cNvSpPr/>
      </dsp:nvSpPr>
      <dsp:spPr>
        <a:xfrm>
          <a:off x="1135911" y="4225"/>
          <a:ext cx="5065633" cy="983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084" tIns="104084" rIns="104084" bIns="104084" numCol="1" spcCol="1270" anchor="ctr" anchorCtr="0">
          <a:noAutofit/>
        </a:bodyPr>
        <a:lstStyle/>
        <a:p>
          <a:pPr marL="0" lvl="0" indent="0" algn="l" defTabSz="977900">
            <a:lnSpc>
              <a:spcPct val="90000"/>
            </a:lnSpc>
            <a:spcBef>
              <a:spcPct val="0"/>
            </a:spcBef>
            <a:spcAft>
              <a:spcPct val="35000"/>
            </a:spcAft>
            <a:buNone/>
          </a:pPr>
          <a:r>
            <a:rPr lang="en-US" sz="2200" kern="1200"/>
            <a:t>Recommended Ration per pound of P controlled</a:t>
          </a:r>
        </a:p>
      </dsp:txBody>
      <dsp:txXfrm>
        <a:off x="1135911" y="4225"/>
        <a:ext cx="5065633" cy="983473"/>
      </dsp:txXfrm>
    </dsp:sp>
    <dsp:sp modelId="{09595925-C0A6-4A24-8573-DB1D518C12F4}">
      <dsp:nvSpPr>
        <dsp:cNvPr id="0" name=""/>
        <dsp:cNvSpPr/>
      </dsp:nvSpPr>
      <dsp:spPr>
        <a:xfrm>
          <a:off x="6201545" y="4225"/>
          <a:ext cx="5054307" cy="983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084" tIns="104084" rIns="104084" bIns="104084" numCol="1" spcCol="1270" anchor="ctr" anchorCtr="0">
          <a:noAutofit/>
        </a:bodyPr>
        <a:lstStyle/>
        <a:p>
          <a:pPr marL="0" lvl="0" indent="0" algn="l" defTabSz="488950">
            <a:lnSpc>
              <a:spcPct val="90000"/>
            </a:lnSpc>
            <a:spcBef>
              <a:spcPct val="0"/>
            </a:spcBef>
            <a:spcAft>
              <a:spcPct val="35000"/>
            </a:spcAft>
            <a:buNone/>
          </a:pPr>
          <a:r>
            <a:rPr lang="en-US" sz="1100" kern="1200"/>
            <a:t>SeDox Max requires 33 lbs of product to mitigate 1 lb of phosphorus</a:t>
          </a:r>
        </a:p>
      </dsp:txBody>
      <dsp:txXfrm>
        <a:off x="6201545" y="4225"/>
        <a:ext cx="5054307" cy="983473"/>
      </dsp:txXfrm>
    </dsp:sp>
    <dsp:sp modelId="{5F6998A8-DA0F-4E17-8037-DAE59B73AD1A}">
      <dsp:nvSpPr>
        <dsp:cNvPr id="0" name=""/>
        <dsp:cNvSpPr/>
      </dsp:nvSpPr>
      <dsp:spPr>
        <a:xfrm>
          <a:off x="0" y="1233567"/>
          <a:ext cx="11256963" cy="98347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2C1789-7FCA-443B-9862-63DD0B3AD442}">
      <dsp:nvSpPr>
        <dsp:cNvPr id="0" name=""/>
        <dsp:cNvSpPr/>
      </dsp:nvSpPr>
      <dsp:spPr>
        <a:xfrm>
          <a:off x="297500" y="1454848"/>
          <a:ext cx="540910" cy="54091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6777314-2C2B-4844-A38D-DAA555F7428E}">
      <dsp:nvSpPr>
        <dsp:cNvPr id="0" name=""/>
        <dsp:cNvSpPr/>
      </dsp:nvSpPr>
      <dsp:spPr>
        <a:xfrm>
          <a:off x="1135911" y="1233567"/>
          <a:ext cx="5065633" cy="983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084" tIns="104084" rIns="104084" bIns="104084" numCol="1" spcCol="1270" anchor="ctr" anchorCtr="0">
          <a:noAutofit/>
        </a:bodyPr>
        <a:lstStyle/>
        <a:p>
          <a:pPr marL="0" lvl="0" indent="0" algn="l" defTabSz="977900">
            <a:lnSpc>
              <a:spcPct val="90000"/>
            </a:lnSpc>
            <a:spcBef>
              <a:spcPct val="0"/>
            </a:spcBef>
            <a:spcAft>
              <a:spcPct val="35000"/>
            </a:spcAft>
            <a:buNone/>
          </a:pPr>
          <a:r>
            <a:rPr lang="en-US" sz="2200" kern="1200"/>
            <a:t>Approximate Product Cost (per pound)</a:t>
          </a:r>
        </a:p>
      </dsp:txBody>
      <dsp:txXfrm>
        <a:off x="1135911" y="1233567"/>
        <a:ext cx="5065633" cy="983473"/>
      </dsp:txXfrm>
    </dsp:sp>
    <dsp:sp modelId="{33FF2E92-82D1-4D5E-8000-DE7F1A457A65}">
      <dsp:nvSpPr>
        <dsp:cNvPr id="0" name=""/>
        <dsp:cNvSpPr/>
      </dsp:nvSpPr>
      <dsp:spPr>
        <a:xfrm>
          <a:off x="6201545" y="1233567"/>
          <a:ext cx="5054307" cy="983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084" tIns="104084" rIns="104084" bIns="104084" numCol="1" spcCol="1270" anchor="ctr" anchorCtr="0">
          <a:noAutofit/>
        </a:bodyPr>
        <a:lstStyle/>
        <a:p>
          <a:pPr marL="0" lvl="0" indent="0" algn="l" defTabSz="488950">
            <a:lnSpc>
              <a:spcPct val="90000"/>
            </a:lnSpc>
            <a:spcBef>
              <a:spcPct val="0"/>
            </a:spcBef>
            <a:spcAft>
              <a:spcPct val="35000"/>
            </a:spcAft>
            <a:buNone/>
          </a:pPr>
          <a:r>
            <a:rPr lang="en-US" sz="1100" kern="1200"/>
            <a:t>We sell SeDox Max through distribution, in this case 2M.  The final price per pound of product will be determined by how the product is purchased (directly, or through the applicator).  We would anticipate product costs to be between $1.8MM and $2.2MM for complete P remediation based on approximately 17,000 lbs of P removed. </a:t>
          </a:r>
        </a:p>
      </dsp:txBody>
      <dsp:txXfrm>
        <a:off x="6201545" y="1233567"/>
        <a:ext cx="5054307" cy="983473"/>
      </dsp:txXfrm>
    </dsp:sp>
    <dsp:sp modelId="{8F19F74F-67A2-4344-8B04-6CE348EAC737}">
      <dsp:nvSpPr>
        <dsp:cNvPr id="0" name=""/>
        <dsp:cNvSpPr/>
      </dsp:nvSpPr>
      <dsp:spPr>
        <a:xfrm>
          <a:off x="0" y="2462909"/>
          <a:ext cx="11256963" cy="98347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FB41D7-170B-49D5-AF48-4CF27F243E8E}">
      <dsp:nvSpPr>
        <dsp:cNvPr id="0" name=""/>
        <dsp:cNvSpPr/>
      </dsp:nvSpPr>
      <dsp:spPr>
        <a:xfrm>
          <a:off x="297500" y="2684190"/>
          <a:ext cx="540910" cy="54091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A509D70-9BE0-4F8C-A49E-F2D36332D6E8}">
      <dsp:nvSpPr>
        <dsp:cNvPr id="0" name=""/>
        <dsp:cNvSpPr/>
      </dsp:nvSpPr>
      <dsp:spPr>
        <a:xfrm>
          <a:off x="1135911" y="2462909"/>
          <a:ext cx="5065633" cy="983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084" tIns="104084" rIns="104084" bIns="104084" numCol="1" spcCol="1270" anchor="ctr" anchorCtr="0">
          <a:noAutofit/>
        </a:bodyPr>
        <a:lstStyle/>
        <a:p>
          <a:pPr marL="0" lvl="0" indent="0" algn="l" defTabSz="977900">
            <a:lnSpc>
              <a:spcPct val="90000"/>
            </a:lnSpc>
            <a:spcBef>
              <a:spcPct val="0"/>
            </a:spcBef>
            <a:spcAft>
              <a:spcPct val="35000"/>
            </a:spcAft>
            <a:buNone/>
          </a:pPr>
          <a:r>
            <a:rPr lang="en-US" sz="2200" kern="1200"/>
            <a:t>Shipping and Handling Costs</a:t>
          </a:r>
        </a:p>
      </dsp:txBody>
      <dsp:txXfrm>
        <a:off x="1135911" y="2462909"/>
        <a:ext cx="5065633" cy="983473"/>
      </dsp:txXfrm>
    </dsp:sp>
    <dsp:sp modelId="{B5A09D62-E03E-464D-BBB7-425D66EA7AA2}">
      <dsp:nvSpPr>
        <dsp:cNvPr id="0" name=""/>
        <dsp:cNvSpPr/>
      </dsp:nvSpPr>
      <dsp:spPr>
        <a:xfrm>
          <a:off x="6201545" y="2462909"/>
          <a:ext cx="5054307" cy="983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084" tIns="104084" rIns="104084" bIns="104084" numCol="1" spcCol="1270" anchor="ctr" anchorCtr="0">
          <a:noAutofit/>
        </a:bodyPr>
        <a:lstStyle/>
        <a:p>
          <a:pPr marL="0" lvl="0" indent="0" algn="l" defTabSz="488950">
            <a:lnSpc>
              <a:spcPct val="90000"/>
            </a:lnSpc>
            <a:spcBef>
              <a:spcPct val="0"/>
            </a:spcBef>
            <a:spcAft>
              <a:spcPct val="35000"/>
            </a:spcAft>
            <a:buNone/>
          </a:pPr>
          <a:r>
            <a:rPr lang="en-US" sz="1100" kern="1200"/>
            <a:t>The shipping costs for this project will be handled by Oase</a:t>
          </a:r>
        </a:p>
        <a:p>
          <a:pPr marL="0" lvl="0" indent="0" algn="l" defTabSz="488950">
            <a:lnSpc>
              <a:spcPct val="90000"/>
            </a:lnSpc>
            <a:spcBef>
              <a:spcPct val="0"/>
            </a:spcBef>
            <a:spcAft>
              <a:spcPct val="35000"/>
            </a:spcAft>
            <a:buNone/>
          </a:pPr>
          <a:r>
            <a:rPr lang="en-US" sz="1100" kern="1200"/>
            <a:t>Any additional handling costs will be at the discretion of the applicator</a:t>
          </a:r>
        </a:p>
      </dsp:txBody>
      <dsp:txXfrm>
        <a:off x="6201545" y="2462909"/>
        <a:ext cx="5054307" cy="983473"/>
      </dsp:txXfrm>
    </dsp:sp>
    <dsp:sp modelId="{4438C472-879C-4897-BA16-1B423E9C5F22}">
      <dsp:nvSpPr>
        <dsp:cNvPr id="0" name=""/>
        <dsp:cNvSpPr/>
      </dsp:nvSpPr>
      <dsp:spPr>
        <a:xfrm>
          <a:off x="0" y="3692250"/>
          <a:ext cx="11256963" cy="98347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6EB064-9C8F-41EA-A7FD-FA4D66B11D7E}">
      <dsp:nvSpPr>
        <dsp:cNvPr id="0" name=""/>
        <dsp:cNvSpPr/>
      </dsp:nvSpPr>
      <dsp:spPr>
        <a:xfrm>
          <a:off x="297500" y="3913532"/>
          <a:ext cx="540910" cy="54091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BAB3BA9-8518-4E7A-BBA0-5020FDE91734}">
      <dsp:nvSpPr>
        <dsp:cNvPr id="0" name=""/>
        <dsp:cNvSpPr/>
      </dsp:nvSpPr>
      <dsp:spPr>
        <a:xfrm>
          <a:off x="1135911" y="3692250"/>
          <a:ext cx="5065633" cy="983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084" tIns="104084" rIns="104084" bIns="104084" numCol="1" spcCol="1270" anchor="ctr" anchorCtr="0">
          <a:noAutofit/>
        </a:bodyPr>
        <a:lstStyle/>
        <a:p>
          <a:pPr marL="0" lvl="0" indent="0" algn="l" defTabSz="977900">
            <a:lnSpc>
              <a:spcPct val="90000"/>
            </a:lnSpc>
            <a:spcBef>
              <a:spcPct val="0"/>
            </a:spcBef>
            <a:spcAft>
              <a:spcPct val="35000"/>
            </a:spcAft>
            <a:buNone/>
          </a:pPr>
          <a:r>
            <a:rPr lang="en-US" sz="2200" kern="1200"/>
            <a:t>Application Costs</a:t>
          </a:r>
        </a:p>
      </dsp:txBody>
      <dsp:txXfrm>
        <a:off x="1135911" y="3692250"/>
        <a:ext cx="5065633" cy="983473"/>
      </dsp:txXfrm>
    </dsp:sp>
    <dsp:sp modelId="{FC2BC71E-1A24-4630-B82C-2BD324BA3B9C}">
      <dsp:nvSpPr>
        <dsp:cNvPr id="0" name=""/>
        <dsp:cNvSpPr/>
      </dsp:nvSpPr>
      <dsp:spPr>
        <a:xfrm>
          <a:off x="6201545" y="3692250"/>
          <a:ext cx="5054307" cy="983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084" tIns="104084" rIns="104084" bIns="104084" numCol="1" spcCol="1270" anchor="ctr" anchorCtr="0">
          <a:noAutofit/>
        </a:bodyPr>
        <a:lstStyle/>
        <a:p>
          <a:pPr marL="0" lvl="0" indent="0" algn="l" defTabSz="488950">
            <a:lnSpc>
              <a:spcPct val="90000"/>
            </a:lnSpc>
            <a:spcBef>
              <a:spcPct val="0"/>
            </a:spcBef>
            <a:spcAft>
              <a:spcPct val="35000"/>
            </a:spcAft>
            <a:buNone/>
          </a:pPr>
          <a:r>
            <a:rPr lang="en-US" sz="1100" kern="1200"/>
            <a:t>Application of this product as a slurry will provide the most efficient and effective results</a:t>
          </a:r>
        </a:p>
        <a:p>
          <a:pPr marL="0" lvl="0" indent="0" algn="l" defTabSz="488950">
            <a:lnSpc>
              <a:spcPct val="90000"/>
            </a:lnSpc>
            <a:spcBef>
              <a:spcPct val="0"/>
            </a:spcBef>
            <a:spcAft>
              <a:spcPct val="35000"/>
            </a:spcAft>
            <a:buNone/>
          </a:pPr>
          <a:r>
            <a:rPr lang="en-US" sz="1100" kern="1200"/>
            <a:t>In a project of this size………large boat with significant slurry systems are required</a:t>
          </a:r>
        </a:p>
        <a:p>
          <a:pPr marL="0" lvl="0" indent="0" algn="l" defTabSz="488950">
            <a:lnSpc>
              <a:spcPct val="90000"/>
            </a:lnSpc>
            <a:spcBef>
              <a:spcPct val="0"/>
            </a:spcBef>
            <a:spcAft>
              <a:spcPct val="35000"/>
            </a:spcAft>
            <a:buNone/>
          </a:pPr>
          <a:r>
            <a:rPr lang="en-US" sz="1100" kern="1200"/>
            <a:t>Application Costs for a project of this size should be directed to the applicator chosen.  Predicated on number of boats, available man-power, knowledge of the lake, etc.</a:t>
          </a:r>
        </a:p>
      </dsp:txBody>
      <dsp:txXfrm>
        <a:off x="6201545" y="3692250"/>
        <a:ext cx="5054307" cy="98347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D11574-B9C8-4C8F-BA36-B3F1EB3C5509}">
      <dsp:nvSpPr>
        <dsp:cNvPr id="0" name=""/>
        <dsp:cNvSpPr/>
      </dsp:nvSpPr>
      <dsp:spPr>
        <a:xfrm>
          <a:off x="0" y="760491"/>
          <a:ext cx="11256963" cy="140398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500936-3067-46EF-A83B-CB9C15D3E6D1}">
      <dsp:nvSpPr>
        <dsp:cNvPr id="0" name=""/>
        <dsp:cNvSpPr/>
      </dsp:nvSpPr>
      <dsp:spPr>
        <a:xfrm>
          <a:off x="424705" y="1076388"/>
          <a:ext cx="772191" cy="77219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58D77E1-DB0C-42B8-81E8-ADC920846FEA}">
      <dsp:nvSpPr>
        <dsp:cNvPr id="0" name=""/>
        <dsp:cNvSpPr/>
      </dsp:nvSpPr>
      <dsp:spPr>
        <a:xfrm>
          <a:off x="1621602" y="760491"/>
          <a:ext cx="5065633" cy="1403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88" tIns="148588" rIns="148588" bIns="148588" numCol="1" spcCol="1270" anchor="ctr" anchorCtr="0">
          <a:noAutofit/>
        </a:bodyPr>
        <a:lstStyle/>
        <a:p>
          <a:pPr marL="0" lvl="0" indent="0" algn="l" defTabSz="622300">
            <a:lnSpc>
              <a:spcPct val="90000"/>
            </a:lnSpc>
            <a:spcBef>
              <a:spcPct val="0"/>
            </a:spcBef>
            <a:spcAft>
              <a:spcPct val="35000"/>
            </a:spcAft>
            <a:buNone/>
          </a:pPr>
          <a:r>
            <a:rPr lang="en-US" sz="1400" kern="1200"/>
            <a:t>Use of SeDox Max REQUIRES no additional analytical testing</a:t>
          </a:r>
        </a:p>
      </dsp:txBody>
      <dsp:txXfrm>
        <a:off x="1621602" y="760491"/>
        <a:ext cx="5065633" cy="1403985"/>
      </dsp:txXfrm>
    </dsp:sp>
    <dsp:sp modelId="{A93C00E0-3935-4F6E-BCC0-A62FA40067FC}">
      <dsp:nvSpPr>
        <dsp:cNvPr id="0" name=""/>
        <dsp:cNvSpPr/>
      </dsp:nvSpPr>
      <dsp:spPr>
        <a:xfrm>
          <a:off x="6687236" y="760491"/>
          <a:ext cx="4569726" cy="1403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88" tIns="148588" rIns="148588" bIns="148588" numCol="1" spcCol="1270" anchor="ctr" anchorCtr="0">
          <a:noAutofit/>
        </a:bodyPr>
        <a:lstStyle/>
        <a:p>
          <a:pPr marL="0" lvl="0" indent="0" algn="l" defTabSz="488950">
            <a:lnSpc>
              <a:spcPct val="90000"/>
            </a:lnSpc>
            <a:spcBef>
              <a:spcPct val="0"/>
            </a:spcBef>
            <a:spcAft>
              <a:spcPct val="35000"/>
            </a:spcAft>
            <a:buNone/>
          </a:pPr>
          <a:r>
            <a:rPr lang="en-US" sz="1100" kern="1200"/>
            <a:t>Most customers choose to do some testing for verification of efficacy</a:t>
          </a:r>
        </a:p>
      </dsp:txBody>
      <dsp:txXfrm>
        <a:off x="6687236" y="760491"/>
        <a:ext cx="4569726" cy="1403985"/>
      </dsp:txXfrm>
    </dsp:sp>
    <dsp:sp modelId="{918E4413-0364-4BE9-8F09-619A6FBE5D2A}">
      <dsp:nvSpPr>
        <dsp:cNvPr id="0" name=""/>
        <dsp:cNvSpPr/>
      </dsp:nvSpPr>
      <dsp:spPr>
        <a:xfrm>
          <a:off x="0" y="2515473"/>
          <a:ext cx="11256963" cy="140398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135786-61B9-4764-B273-74C5C970AA06}">
      <dsp:nvSpPr>
        <dsp:cNvPr id="0" name=""/>
        <dsp:cNvSpPr/>
      </dsp:nvSpPr>
      <dsp:spPr>
        <a:xfrm>
          <a:off x="424705" y="2831369"/>
          <a:ext cx="772191" cy="77219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D03A4AD-2069-4452-91DB-927FFD60FE6F}">
      <dsp:nvSpPr>
        <dsp:cNvPr id="0" name=""/>
        <dsp:cNvSpPr/>
      </dsp:nvSpPr>
      <dsp:spPr>
        <a:xfrm>
          <a:off x="1621602" y="2515473"/>
          <a:ext cx="5065633" cy="1403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88" tIns="148588" rIns="148588" bIns="148588" numCol="1" spcCol="1270" anchor="ctr" anchorCtr="0">
          <a:noAutofit/>
        </a:bodyPr>
        <a:lstStyle/>
        <a:p>
          <a:pPr marL="0" lvl="0" indent="0" algn="l" defTabSz="622300">
            <a:lnSpc>
              <a:spcPct val="90000"/>
            </a:lnSpc>
            <a:spcBef>
              <a:spcPct val="0"/>
            </a:spcBef>
            <a:spcAft>
              <a:spcPct val="35000"/>
            </a:spcAft>
            <a:buNone/>
          </a:pPr>
          <a:r>
            <a:rPr lang="en-US" sz="1400" kern="1200"/>
            <a:t>Use of SeDox Max will require that Oase work with the state of Washington to develop an Experimental Phosphorus Sequestration Product Use Plan in accordance with the Washington State Aquatic Plant and Algae Management General Permit (APAM).</a:t>
          </a:r>
        </a:p>
      </dsp:txBody>
      <dsp:txXfrm>
        <a:off x="1621602" y="2515473"/>
        <a:ext cx="5065633" cy="1403985"/>
      </dsp:txXfrm>
    </dsp:sp>
    <dsp:sp modelId="{7FA394D7-85C5-4513-A125-AB7A372CD566}">
      <dsp:nvSpPr>
        <dsp:cNvPr id="0" name=""/>
        <dsp:cNvSpPr/>
      </dsp:nvSpPr>
      <dsp:spPr>
        <a:xfrm>
          <a:off x="6687236" y="2515473"/>
          <a:ext cx="4569726" cy="1403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88" tIns="148588" rIns="148588" bIns="148588" numCol="1" spcCol="1270" anchor="ctr" anchorCtr="0">
          <a:noAutofit/>
        </a:bodyPr>
        <a:lstStyle/>
        <a:p>
          <a:pPr marL="0" lvl="0" indent="0" algn="l" defTabSz="488950">
            <a:lnSpc>
              <a:spcPct val="90000"/>
            </a:lnSpc>
            <a:spcBef>
              <a:spcPct val="0"/>
            </a:spcBef>
            <a:spcAft>
              <a:spcPct val="35000"/>
            </a:spcAft>
            <a:buNone/>
          </a:pPr>
          <a:r>
            <a:rPr lang="en-US" sz="1100" kern="1200"/>
            <a:t>All fees associated with this work will be absorbed by Oase</a:t>
          </a:r>
        </a:p>
        <a:p>
          <a:pPr marL="0" lvl="0" indent="0" algn="l" defTabSz="488950">
            <a:lnSpc>
              <a:spcPct val="90000"/>
            </a:lnSpc>
            <a:spcBef>
              <a:spcPct val="0"/>
            </a:spcBef>
            <a:spcAft>
              <a:spcPct val="35000"/>
            </a:spcAft>
            <a:buNone/>
          </a:pPr>
          <a:r>
            <a:rPr lang="en-US" sz="1100" kern="1200"/>
            <a:t>It is our understanding that this work will require a certain amount of analytical testing.  That testing will be done as part of the E.P.S.P.U.P and will be shared with Lake Lawrence.</a:t>
          </a:r>
        </a:p>
      </dsp:txBody>
      <dsp:txXfrm>
        <a:off x="6687236" y="2515473"/>
        <a:ext cx="4569726" cy="1403985"/>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0E08F2E-5F06-4CE2-A139-452A1382A6F0}" type="datetimeFigureOut">
              <a:rPr lang="en-US"/>
              <a:t>1/9/2026</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828588A-5C4E-401A-AECC-B6F63A9DE965}" type="slidenum">
              <a:rPr/>
              <a:t>‹#›</a:t>
            </a:fld>
            <a:endParaRPr/>
          </a:p>
        </p:txBody>
      </p:sp>
    </p:spTree>
    <p:extLst>
      <p:ext uri="{BB962C8B-B14F-4D97-AF65-F5344CB8AC3E}">
        <p14:creationId xmlns:p14="http://schemas.microsoft.com/office/powerpoint/2010/main" val="105997978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3T22:44:31.250"/>
    </inkml:context>
    <inkml:brush xml:id="br0">
      <inkml:brushProperty name="width" value="0.035" units="cm"/>
      <inkml:brushProperty name="height" value="0.035" units="cm"/>
      <inkml:brushProperty name="color" value="#E71224"/>
    </inkml:brush>
  </inkml:definitions>
  <inkml:trace contextRef="#ctx0" brushRef="#br0">4731 6438 24541,'-1'253'0,"-5"-1"0,-3-1 0,-4 0 0,-3-2 0,-4-2 0,-3-3 0,-4-2 0,-4-3 0,-3-4 0,-3-3 0,-3-5 0,-4-4 0,-3-4 0,-3-7 0,-3-4 0,-3-7 0,-3-5 0,-3-7 0,-2-7 0,-3-7 0,-3-7 0,-2-8 0,-2-7 0,-2-8 0,-2-9 0,-2-8 0,-2-9 0,-2-9 0,-1-8 0,-1-10 0,-2-10 0,-1-8 0,-1-10 0,-1-10 0,0-10 0,-1-9 0,-1-10 0,1-10 0,-1-10 0,0-10 0,0-10 0,1-10 0,0-10 0,0-9 0,1-10 0,2-10 0,0-10 0,1-8 0,1-10 0,2-10 0,2-8 0,1-9 0,2-9 0,1-8 0,3-9 0,2-8 0,2-7 0,3-8 0,2-7 0,3-7 0,2-7 0,3-7 0,3-5 0,3-7 0,3-4 0,3-7 0,3-4 0,3-4 0,4-5 0,3-3 0,4-4 0,3-3 0,3-2 0,4-3 0,4-2 0,3-2 0,4 0 0,4-1 0,3-1 0,4 0 0,3 1 0,4 0 0,4 2 0,3 1 0,4 2 0,4 2 0,3 3 0,3 4 0,4 2 0,3 5 0,4 3 0,3 5 0,3 5 0,3 5 0,3 6 0,3 5 0,3 7 0,3 6 0,2 7 0,3 6 0,2 8 0,3 8 0,2 8 0,2 7 0,3 9 0,1 8 0,2 9 0,1 8 0,2 10 0,2 9 0,1 9 0,1 10 0,0 9 0,2 10 0,1 9 0,0 11 0,0 9 0,1 10 0,0 10 0,0 10 0,-1 10 0,1 10 0,-1 9 0,-1 11 0,0 9 0,-1 10 0,-1 9 0,-1 10 0,-2 9 0,-1 9 0,-1 10 0,-2 8 0,-2 9 0,-2 8 0,-2 9 0,-2 7 0,-2 8 0,-2 8 0,-3 8 0,-3 6 0,-2 7 0,-3 6 0,-3 7 0,-3 5 0,-3 6 0,-3 5 0,-3 5 0,-4 5 0,-3 3 0,-3 5 0,-3 2 0,-4 4 0,-4 3 0,-3 2 0,-4 2 0,-3 1 0,-4 2 0,-3 0 0,-5 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4C5DC6-1594-414D-9341-ABA08739246C}" type="datetimeFigureOut">
              <a:rPr lang="en-US"/>
              <a:t>1/9/2026</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542409-6A04-4DC6-AC3A-D3758287A8F2}" type="slidenum">
              <a:rPr/>
              <a:t>‹#›</a:t>
            </a:fld>
            <a:endParaRPr/>
          </a:p>
        </p:txBody>
      </p:sp>
    </p:spTree>
    <p:extLst>
      <p:ext uri="{BB962C8B-B14F-4D97-AF65-F5344CB8AC3E}">
        <p14:creationId xmlns:p14="http://schemas.microsoft.com/office/powerpoint/2010/main" val="2541150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6E289F-44E1-E2F9-9A3F-30CC76424A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2373EF-187E-AECD-2D74-15DA8D7EFE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E5361C-45BF-0D6C-8ED8-31406BA2CF7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F86C561-1A67-01DF-CCF8-26D26F1C1D7F}"/>
              </a:ext>
            </a:extLst>
          </p:cNvPr>
          <p:cNvSpPr>
            <a:spLocks noGrp="1"/>
          </p:cNvSpPr>
          <p:nvPr>
            <p:ph type="sldNum" sz="quarter" idx="10"/>
          </p:nvPr>
        </p:nvSpPr>
        <p:spPr/>
        <p:txBody>
          <a:bodyPr/>
          <a:lstStyle/>
          <a:p>
            <a:fld id="{77542409-6A04-4DC6-AC3A-D3758287A8F2}" type="slidenum">
              <a:rPr lang="en-US" smtClean="0"/>
              <a:t>1</a:t>
            </a:fld>
            <a:endParaRPr lang="en-US"/>
          </a:p>
        </p:txBody>
      </p:sp>
    </p:spTree>
    <p:extLst>
      <p:ext uri="{BB962C8B-B14F-4D97-AF65-F5344CB8AC3E}">
        <p14:creationId xmlns:p14="http://schemas.microsoft.com/office/powerpoint/2010/main" val="773214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3</a:t>
            </a:fld>
            <a:endParaRPr lang="en-US"/>
          </a:p>
        </p:txBody>
      </p:sp>
    </p:spTree>
    <p:extLst>
      <p:ext uri="{BB962C8B-B14F-4D97-AF65-F5344CB8AC3E}">
        <p14:creationId xmlns:p14="http://schemas.microsoft.com/office/powerpoint/2010/main" val="3384299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4BB0902-2BFE-47E9-AC40-49D9C749FEAA}" type="slidenum">
              <a:rPr lang="en-GB" smtClean="0"/>
              <a:t>5</a:t>
            </a:fld>
            <a:endParaRPr lang="en-GB"/>
          </a:p>
        </p:txBody>
      </p:sp>
    </p:spTree>
    <p:extLst>
      <p:ext uri="{BB962C8B-B14F-4D97-AF65-F5344CB8AC3E}">
        <p14:creationId xmlns:p14="http://schemas.microsoft.com/office/powerpoint/2010/main" val="2071623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Calcium ions react with hydroxide and orthophosphate (which is released from the decomposition of organic matter by respiring bacteria) to for hydroxyapatite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Reducing bioavailable phosphorus and stabilizing the nitrogen cycle slowing and reversing the eutrophication process</a:t>
            </a:r>
          </a:p>
          <a:p>
            <a:endParaRPr lang="en-GB"/>
          </a:p>
          <a:p>
            <a:pPr marL="342900" indent="-342900">
              <a:buFont typeface="+mj-lt"/>
              <a:buAutoNum type="arabicPeriod"/>
            </a:pPr>
            <a:r>
              <a:rPr lang="en-US" b="1"/>
              <a:t>Direct</a:t>
            </a:r>
            <a:r>
              <a:rPr lang="en-US"/>
              <a:t>  - reaction through the formation of hydroxyapatite (Ca ions binding with orthophosphate to form a mineral)</a:t>
            </a:r>
          </a:p>
          <a:p>
            <a:pPr marL="342900" indent="-342900">
              <a:buFont typeface="+mj-lt"/>
              <a:buAutoNum type="arabicPeriod"/>
            </a:pPr>
            <a:r>
              <a:rPr lang="en-US" b="1"/>
              <a:t>Direct</a:t>
            </a:r>
            <a:r>
              <a:rPr lang="en-US"/>
              <a:t> – oxidation of Fe(II) to Fe(III) in the upper sediment layer</a:t>
            </a:r>
          </a:p>
          <a:p>
            <a:pPr marL="342900" indent="-342900">
              <a:buFont typeface="+mj-lt"/>
              <a:buAutoNum type="arabicPeriod"/>
            </a:pPr>
            <a:r>
              <a:rPr lang="en-US" b="1"/>
              <a:t>Indirect</a:t>
            </a:r>
            <a:r>
              <a:rPr lang="en-US"/>
              <a:t> – Fe(II) release via decoupling with </a:t>
            </a:r>
            <a:r>
              <a:rPr lang="en-US" err="1"/>
              <a:t>sulphide</a:t>
            </a:r>
            <a:r>
              <a:rPr lang="en-US"/>
              <a:t> (</a:t>
            </a:r>
            <a:r>
              <a:rPr lang="en-US" err="1"/>
              <a:t>FeS</a:t>
            </a:r>
            <a:r>
              <a:rPr lang="en-US"/>
              <a:t> dissolution) due to biological </a:t>
            </a:r>
            <a:r>
              <a:rPr lang="en-US" err="1"/>
              <a:t>sulphide</a:t>
            </a:r>
            <a:r>
              <a:rPr lang="en-US"/>
              <a:t> oxidation (CaO</a:t>
            </a:r>
            <a:r>
              <a:rPr lang="en-US" baseline="-25000"/>
              <a:t>2</a:t>
            </a:r>
            <a:r>
              <a:rPr lang="en-US"/>
              <a:t> driven) and direct vivianite formation</a:t>
            </a:r>
          </a:p>
          <a:p>
            <a:pPr marL="342900" indent="-342900">
              <a:buFont typeface="+mj-lt"/>
              <a:buAutoNum type="arabicPeriod"/>
            </a:pPr>
            <a:r>
              <a:rPr lang="en-US" b="1"/>
              <a:t>Indirect</a:t>
            </a:r>
            <a:r>
              <a:rPr lang="en-US"/>
              <a:t> – conversion of apatite with Fe(II) to vivianite </a:t>
            </a:r>
          </a:p>
          <a:p>
            <a:pPr marL="342900" indent="-342900">
              <a:buFont typeface="+mj-lt"/>
              <a:buAutoNum type="arabicPeriod"/>
            </a:pPr>
            <a:r>
              <a:rPr lang="en-US" b="1"/>
              <a:t>Indirect </a:t>
            </a:r>
            <a:r>
              <a:rPr lang="en-US"/>
              <a:t>– providing suitable conditions for cable bacteria to allow electron transfer deeper into the sediment layers</a:t>
            </a:r>
          </a:p>
          <a:p>
            <a:pPr marL="342900" indent="-342900">
              <a:buFont typeface="+mj-lt"/>
              <a:buAutoNum type="arabicPeriod"/>
            </a:pPr>
            <a:endParaRPr lang="en-US"/>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1" i="1"/>
              <a:t>Why is nutrient control important?</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a:t>Binding orthophosphate prevents it being released into the water column to be used by algae – preventing subsequent blooms. Less orthophosphate overtime can lead to improvements in the N-cycle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b="1" i="1"/>
          </a:p>
          <a:p>
            <a:pPr marL="342900" indent="-342900">
              <a:buFont typeface="+mj-lt"/>
              <a:buAutoNum type="arabicPeriod"/>
            </a:pPr>
            <a:endParaRPr lang="en-GB"/>
          </a:p>
          <a:p>
            <a:endParaRPr lang="en-GB"/>
          </a:p>
        </p:txBody>
      </p:sp>
      <p:sp>
        <p:nvSpPr>
          <p:cNvPr id="4" name="Slide Number Placeholder 3"/>
          <p:cNvSpPr>
            <a:spLocks noGrp="1"/>
          </p:cNvSpPr>
          <p:nvPr>
            <p:ph type="sldNum" sz="quarter" idx="5"/>
          </p:nvPr>
        </p:nvSpPr>
        <p:spPr/>
        <p:txBody>
          <a:bodyPr/>
          <a:lstStyle/>
          <a:p>
            <a:fld id="{84BB0902-2BFE-47E9-AC40-49D9C749FEAA}" type="slidenum">
              <a:rPr lang="en-GB" smtClean="0"/>
              <a:t>6</a:t>
            </a:fld>
            <a:endParaRPr lang="en-GB"/>
          </a:p>
        </p:txBody>
      </p:sp>
    </p:spTree>
    <p:extLst>
      <p:ext uri="{BB962C8B-B14F-4D97-AF65-F5344CB8AC3E}">
        <p14:creationId xmlns:p14="http://schemas.microsoft.com/office/powerpoint/2010/main" val="1582358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a:t>Why is delivery of oxygen important in the process?</a:t>
            </a:r>
            <a:endParaRPr lang="en-GB" b="1" i="1"/>
          </a:p>
          <a:p>
            <a:pPr marL="0" marR="0" lvl="0" indent="0" algn="l" defTabSz="914400" rtl="0" eaLnBrk="1" fontAlgn="auto" latinLnBrk="0" hangingPunct="1">
              <a:lnSpc>
                <a:spcPct val="100000"/>
              </a:lnSpc>
              <a:spcBef>
                <a:spcPts val="0"/>
              </a:spcBef>
              <a:spcAft>
                <a:spcPts val="0"/>
              </a:spcAft>
              <a:buClrTx/>
              <a:buSzTx/>
              <a:buFontTx/>
              <a:buNone/>
              <a:tabLst/>
              <a:defRPr/>
            </a:pPr>
            <a:r>
              <a:rPr lang="en-US"/>
              <a:t>Allows aerobic bacteria to dominate and degrade the organic materials more effectively than under anaerobic conditions</a:t>
            </a:r>
          </a:p>
          <a:p>
            <a:endParaRPr lang="en-GB"/>
          </a:p>
        </p:txBody>
      </p:sp>
      <p:sp>
        <p:nvSpPr>
          <p:cNvPr id="4" name="Slide Number Placeholder 3"/>
          <p:cNvSpPr>
            <a:spLocks noGrp="1"/>
          </p:cNvSpPr>
          <p:nvPr>
            <p:ph type="sldNum" sz="quarter" idx="5"/>
          </p:nvPr>
        </p:nvSpPr>
        <p:spPr/>
        <p:txBody>
          <a:bodyPr/>
          <a:lstStyle/>
          <a:p>
            <a:fld id="{84BB0902-2BFE-47E9-AC40-49D9C749FEAA}" type="slidenum">
              <a:rPr lang="en-GB" smtClean="0"/>
              <a:t>7</a:t>
            </a:fld>
            <a:endParaRPr lang="en-GB"/>
          </a:p>
        </p:txBody>
      </p:sp>
    </p:spTree>
    <p:extLst>
      <p:ext uri="{BB962C8B-B14F-4D97-AF65-F5344CB8AC3E}">
        <p14:creationId xmlns:p14="http://schemas.microsoft.com/office/powerpoint/2010/main" val="2676795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74DED-C643-A9C4-B941-1CCD2E2BA2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E646E1-FA73-EC1C-B8B2-888BC13721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DE7EBA-6653-17C8-8DA5-DD3F89BC882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4EA9B0D-6DC0-EC6E-CB06-79C8C84B9B95}"/>
              </a:ext>
            </a:extLst>
          </p:cNvPr>
          <p:cNvSpPr>
            <a:spLocks noGrp="1"/>
          </p:cNvSpPr>
          <p:nvPr>
            <p:ph type="sldNum" sz="quarter" idx="5"/>
          </p:nvPr>
        </p:nvSpPr>
        <p:spPr/>
        <p:txBody>
          <a:bodyPr/>
          <a:lstStyle/>
          <a:p>
            <a:fld id="{84BB0902-2BFE-47E9-AC40-49D9C749FEAA}" type="slidenum">
              <a:rPr lang="en-GB" smtClean="0"/>
              <a:t>8</a:t>
            </a:fld>
            <a:endParaRPr lang="en-GB"/>
          </a:p>
        </p:txBody>
      </p:sp>
    </p:spTree>
    <p:extLst>
      <p:ext uri="{BB962C8B-B14F-4D97-AF65-F5344CB8AC3E}">
        <p14:creationId xmlns:p14="http://schemas.microsoft.com/office/powerpoint/2010/main" val="2332111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542409-6A04-4DC6-AC3A-D3758287A8F2}" type="slidenum">
              <a:rPr lang="en-US"/>
              <a:t>20</a:t>
            </a:fld>
            <a:endParaRPr lang="en-US"/>
          </a:p>
        </p:txBody>
      </p:sp>
    </p:spTree>
    <p:extLst>
      <p:ext uri="{BB962C8B-B14F-4D97-AF65-F5344CB8AC3E}">
        <p14:creationId xmlns:p14="http://schemas.microsoft.com/office/powerpoint/2010/main" val="1155656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912629" y="1371600"/>
            <a:ext cx="5935540" cy="2696866"/>
          </a:xfrm>
        </p:spPr>
        <p:txBody>
          <a:bodyPr anchor="t">
            <a:normAutofit/>
          </a:bodyPr>
          <a:lstStyle>
            <a:lvl1pPr algn="l">
              <a:defRPr sz="4000"/>
            </a:lvl1pPr>
          </a:lstStyle>
          <a:p>
            <a:r>
              <a:rPr lang="en-US"/>
              <a:t>Click to edit Master title style</a:t>
            </a:r>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912629" y="4584879"/>
            <a:ext cx="5935540" cy="1287887"/>
          </a:xfrm>
        </p:spPr>
        <p:txBody>
          <a:bodyPr anchor="b">
            <a:normAutofit/>
          </a:bodyPr>
          <a:lstStyle>
            <a:lvl1pPr marL="0" indent="0" algn="l">
              <a:lnSpc>
                <a:spcPct val="130000"/>
              </a:lnSpc>
              <a:buNone/>
              <a:defRPr sz="1800" b="1" cap="all" spc="300" baseline="0"/>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8D5D83F1-BF6E-4A98-8153-BAC9ABDE7CE3}" type="datetimeFigureOut">
              <a:rPr lang="en-US" dirty="0"/>
              <a:t>1/9/2026</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12960-6E85-460F-B6E3-5B82CB31AF3D}" type="slidenum">
              <a:rPr lang="en-US" dirty="0"/>
              <a:t>‹#›</a:t>
            </a:fld>
            <a:endParaRPr lang="en-US"/>
          </a:p>
        </p:txBody>
      </p:sp>
    </p:spTree>
    <p:extLst>
      <p:ext uri="{BB962C8B-B14F-4D97-AF65-F5344CB8AC3E}">
        <p14:creationId xmlns:p14="http://schemas.microsoft.com/office/powerpoint/2010/main" val="6445218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ED9BE5A2-57A1-4629-B29D-D386573AF9F3}" type="datetimeFigureOut">
              <a:rPr lang="en-US" dirty="0"/>
              <a:t>1/9/2026</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12960-6E85-460F-B6E3-5B82CB31AF3D}" type="slidenum">
              <a:rPr lang="en-US" dirty="0"/>
              <a:t>‹#›</a:t>
            </a:fld>
            <a:endParaRPr lang="en-US"/>
          </a:p>
        </p:txBody>
      </p:sp>
    </p:spTree>
    <p:extLst>
      <p:ext uri="{BB962C8B-B14F-4D97-AF65-F5344CB8AC3E}">
        <p14:creationId xmlns:p14="http://schemas.microsoft.com/office/powerpoint/2010/main" val="2397907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198077" y="1401097"/>
            <a:ext cx="2155722" cy="477586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838200" y="1401097"/>
            <a:ext cx="8232058" cy="47758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A3A72485-1B57-41B4-A998-97848CC136C2}" type="datetimeFigureOut">
              <a:rPr lang="en-US" dirty="0"/>
              <a:t>1/9/2026</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12960-6E85-460F-B6E3-5B82CB31AF3D}" type="slidenum">
              <a:rPr lang="en-US" dirty="0"/>
              <a:t>‹#›</a:t>
            </a:fld>
            <a:endParaRPr lang="en-US"/>
          </a:p>
        </p:txBody>
      </p:sp>
    </p:spTree>
    <p:extLst>
      <p:ext uri="{BB962C8B-B14F-4D97-AF65-F5344CB8AC3E}">
        <p14:creationId xmlns:p14="http://schemas.microsoft.com/office/powerpoint/2010/main" val="33141804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L / Text 2-spaltig + Box/Outline">
    <p:spTree>
      <p:nvGrpSpPr>
        <p:cNvPr id="1" name=""/>
        <p:cNvGrpSpPr/>
        <p:nvPr/>
      </p:nvGrpSpPr>
      <p:grpSpPr>
        <a:xfrm>
          <a:off x="0" y="0"/>
          <a:ext cx="0" cy="0"/>
          <a:chOff x="0" y="0"/>
          <a:chExt cx="0" cy="0"/>
        </a:xfrm>
      </p:grpSpPr>
      <p:sp>
        <p:nvSpPr>
          <p:cNvPr id="5" name="Fußzeile">
            <a:extLst>
              <a:ext uri="{FF2B5EF4-FFF2-40B4-BE49-F238E27FC236}">
                <a16:creationId xmlns:a16="http://schemas.microsoft.com/office/drawing/2014/main" id="{84373269-42F1-4B2A-BA50-A4EACFEF204F}"/>
              </a:ext>
            </a:extLst>
          </p:cNvPr>
          <p:cNvSpPr>
            <a:spLocks noGrp="1"/>
          </p:cNvSpPr>
          <p:nvPr>
            <p:ph type="ftr" sz="quarter" idx="11"/>
          </p:nvPr>
        </p:nvSpPr>
        <p:spPr/>
        <p:txBody>
          <a:bodyPr/>
          <a:lstStyle/>
          <a:p>
            <a:r>
              <a:rPr lang="en-GB"/>
              <a:t>Titel der Präsentation // Kürzel</a:t>
            </a:r>
          </a:p>
        </p:txBody>
      </p:sp>
      <p:sp>
        <p:nvSpPr>
          <p:cNvPr id="4" name="Datum">
            <a:extLst>
              <a:ext uri="{FF2B5EF4-FFF2-40B4-BE49-F238E27FC236}">
                <a16:creationId xmlns:a16="http://schemas.microsoft.com/office/drawing/2014/main" id="{075E5043-6DA3-4B87-A6B1-EA25157FE93D}"/>
              </a:ext>
            </a:extLst>
          </p:cNvPr>
          <p:cNvSpPr>
            <a:spLocks noGrp="1"/>
          </p:cNvSpPr>
          <p:nvPr>
            <p:ph type="dt" sz="half" idx="10"/>
          </p:nvPr>
        </p:nvSpPr>
        <p:spPr/>
        <p:txBody>
          <a:bodyPr/>
          <a:lstStyle/>
          <a:p>
            <a:fld id="{D45EB943-B963-4E54-AF2B-81BA8D63831E}" type="datetime1">
              <a:rPr lang="de-DE" smtClean="0"/>
              <a:t>09.01.2026</a:t>
            </a:fld>
            <a:endParaRPr lang="en-GB"/>
          </a:p>
        </p:txBody>
      </p:sp>
      <p:sp>
        <p:nvSpPr>
          <p:cNvPr id="6" name="Foliennummer">
            <a:extLst>
              <a:ext uri="{FF2B5EF4-FFF2-40B4-BE49-F238E27FC236}">
                <a16:creationId xmlns:a16="http://schemas.microsoft.com/office/drawing/2014/main" id="{78C5F454-F2D3-4145-8A46-8E42A0F8B027}"/>
              </a:ext>
            </a:extLst>
          </p:cNvPr>
          <p:cNvSpPr>
            <a:spLocks noGrp="1"/>
          </p:cNvSpPr>
          <p:nvPr>
            <p:ph type="sldNum" sz="quarter" idx="12"/>
          </p:nvPr>
        </p:nvSpPr>
        <p:spPr/>
        <p:txBody>
          <a:bodyPr/>
          <a:lstStyle/>
          <a:p>
            <a:fld id="{89425045-E617-44AB-9894-E2B8B7241B24}" type="slidenum">
              <a:rPr lang="en-GB" smtClean="0"/>
              <a:t>‹#›</a:t>
            </a:fld>
            <a:endParaRPr lang="en-GB"/>
          </a:p>
        </p:txBody>
      </p:sp>
      <p:sp>
        <p:nvSpPr>
          <p:cNvPr id="11" name="Box">
            <a:extLst>
              <a:ext uri="{FF2B5EF4-FFF2-40B4-BE49-F238E27FC236}">
                <a16:creationId xmlns:a16="http://schemas.microsoft.com/office/drawing/2014/main" id="{DE8AF5D8-A45D-4D3D-AB9D-06D804EB4A4A}"/>
              </a:ext>
            </a:extLst>
          </p:cNvPr>
          <p:cNvSpPr>
            <a:spLocks noGrp="1"/>
          </p:cNvSpPr>
          <p:nvPr>
            <p:ph type="body" orient="vert" idx="14" hasCustomPrompt="1"/>
          </p:nvPr>
        </p:nvSpPr>
        <p:spPr>
          <a:xfrm>
            <a:off x="8067674" y="2755899"/>
            <a:ext cx="3656013" cy="3444875"/>
          </a:xfrm>
          <a:noFill/>
          <a:ln w="12700">
            <a:solidFill>
              <a:schemeClr val="accent1"/>
            </a:solidFill>
            <a:miter lim="800000"/>
          </a:ln>
        </p:spPr>
        <p:txBody>
          <a:bodyPr vert="horz" lIns="237600" tIns="176400" rIns="201600" numCol="1" spcCol="144000"/>
          <a:lstStyle>
            <a:lvl1pPr>
              <a:lnSpc>
                <a:spcPct val="125000"/>
              </a:lnSpc>
              <a:spcAft>
                <a:spcPts val="1800"/>
              </a:spcAft>
              <a:defRPr sz="1200" b="1" cap="all" spc="60" baseline="0">
                <a:latin typeface="+mj-lt"/>
              </a:defRPr>
            </a:lvl1pPr>
            <a:lvl2pPr>
              <a:lnSpc>
                <a:spcPct val="125000"/>
              </a:lnSpc>
              <a:spcBef>
                <a:spcPts val="0"/>
              </a:spcBef>
              <a:spcAft>
                <a:spcPts val="0"/>
              </a:spcAft>
              <a:defRPr b="0" cap="none" spc="0" baseline="0">
                <a:solidFill>
                  <a:schemeClr val="tx1"/>
                </a:solidFill>
                <a:latin typeface="+mn-lt"/>
              </a:defRPr>
            </a:lvl2pPr>
            <a:lvl3pPr>
              <a:lnSpc>
                <a:spcPct val="125000"/>
              </a:lnSpc>
              <a:defRPr sz="1200">
                <a:solidFill>
                  <a:schemeClr val="tx1"/>
                </a:solidFill>
              </a:defRPr>
            </a:lvl3pPr>
            <a:lvl4pPr>
              <a:lnSpc>
                <a:spcPct val="125000"/>
              </a:lnSpc>
              <a:defRPr sz="1200">
                <a:solidFill>
                  <a:schemeClr val="tx1"/>
                </a:solidFill>
              </a:defRPr>
            </a:lvl4pPr>
            <a:lvl5pPr>
              <a:lnSpc>
                <a:spcPct val="125000"/>
              </a:lnSpc>
              <a:defRPr sz="1200">
                <a:solidFill>
                  <a:schemeClr val="tx1"/>
                </a:solidFill>
              </a:defRPr>
            </a:lvl5pPr>
            <a:lvl6pPr>
              <a:lnSpc>
                <a:spcPct val="125000"/>
              </a:lnSpc>
              <a:defRPr sz="1200">
                <a:solidFill>
                  <a:schemeClr val="tx1"/>
                </a:solidFill>
              </a:defRPr>
            </a:lvl6pPr>
            <a:lvl7pPr>
              <a:lnSpc>
                <a:spcPct val="125000"/>
              </a:lnSpc>
              <a:defRPr sz="1200">
                <a:solidFill>
                  <a:schemeClr val="tx1"/>
                </a:solidFill>
              </a:defRPr>
            </a:lvl7pPr>
            <a:lvl8pPr>
              <a:lnSpc>
                <a:spcPct val="125000"/>
              </a:lnSpc>
              <a:defRPr sz="1200">
                <a:solidFill>
                  <a:schemeClr val="tx1"/>
                </a:solidFill>
              </a:defRPr>
            </a:lvl8pPr>
            <a:lvl9pPr>
              <a:lnSpc>
                <a:spcPct val="125000"/>
              </a:lnSpc>
              <a:defRPr sz="1200">
                <a:solidFill>
                  <a:schemeClr val="tx1"/>
                </a:solidFill>
              </a:defRPr>
            </a:lvl9pPr>
          </a:lstStyle>
          <a:p>
            <a:pPr lvl="0"/>
            <a:r>
              <a:rPr lang="de-DE" noProof="0"/>
              <a:t>Subline auf erster Ebene // für Text und Bullets &gt;&gt; Menü &gt; Start &gt; Absatz &gt; Listenebene erhöhen </a:t>
            </a:r>
          </a:p>
          <a:p>
            <a:pPr lvl="1"/>
            <a:r>
              <a:rPr lang="de-DE" noProof="0"/>
              <a:t>Zweite Ebene</a:t>
            </a:r>
          </a:p>
          <a:p>
            <a:pPr lvl="2"/>
            <a:r>
              <a:rPr lang="de-DE" noProof="0"/>
              <a:t>Dritte Ebene</a:t>
            </a:r>
          </a:p>
          <a:p>
            <a:pPr lvl="3"/>
            <a:r>
              <a:rPr lang="de-DE" noProof="0"/>
              <a:t>Vierte Ebene</a:t>
            </a:r>
          </a:p>
          <a:p>
            <a:pPr lvl="4"/>
            <a:r>
              <a:rPr lang="de-DE" noProof="0"/>
              <a:t>Fünfte Ebene</a:t>
            </a:r>
          </a:p>
          <a:p>
            <a:pPr lvl="5"/>
            <a:r>
              <a:rPr lang="de-DE" noProof="0"/>
              <a:t>Sechste Ebene</a:t>
            </a:r>
          </a:p>
          <a:p>
            <a:pPr lvl="6"/>
            <a:r>
              <a:rPr lang="de-DE" noProof="0"/>
              <a:t>Siebte Ebene</a:t>
            </a:r>
          </a:p>
          <a:p>
            <a:pPr lvl="7"/>
            <a:r>
              <a:rPr lang="de-DE" noProof="0"/>
              <a:t>Achte Ebene</a:t>
            </a:r>
          </a:p>
          <a:p>
            <a:pPr lvl="8"/>
            <a:r>
              <a:rPr lang="de-DE" noProof="0"/>
              <a:t>Neunte Ebene</a:t>
            </a:r>
          </a:p>
        </p:txBody>
      </p:sp>
      <p:sp>
        <p:nvSpPr>
          <p:cNvPr id="7" name="Text">
            <a:extLst>
              <a:ext uri="{FF2B5EF4-FFF2-40B4-BE49-F238E27FC236}">
                <a16:creationId xmlns:a16="http://schemas.microsoft.com/office/drawing/2014/main" id="{1939A448-0F2E-4135-83DB-3DD28B1D9BD7}"/>
              </a:ext>
            </a:extLst>
          </p:cNvPr>
          <p:cNvSpPr>
            <a:spLocks noGrp="1"/>
          </p:cNvSpPr>
          <p:nvPr>
            <p:ph type="body" orient="vert" idx="1" hasCustomPrompt="1"/>
          </p:nvPr>
        </p:nvSpPr>
        <p:spPr>
          <a:xfrm>
            <a:off x="466724" y="2708274"/>
            <a:ext cx="7452000" cy="3600451"/>
          </a:xfrm>
        </p:spPr>
        <p:txBody>
          <a:bodyPr vert="horz" numCol="2" spcCol="144000"/>
          <a:lstStyle>
            <a:lvl1pPr>
              <a:defRPr/>
            </a:lvl1pPr>
            <a:lvl2pPr>
              <a:defRPr/>
            </a:lvl2pPr>
            <a:lvl9pPr>
              <a:defRPr/>
            </a:lvl9pPr>
          </a:lstStyle>
          <a:p>
            <a:pPr lvl="0"/>
            <a:r>
              <a:rPr lang="de-DE" noProof="0"/>
              <a:t>Text auf erster Ebene // für Subline und Bullets im Text &gt;&gt; Menü &gt; Start &gt; Absatz &gt; Listenebene erhöhen </a:t>
            </a:r>
          </a:p>
          <a:p>
            <a:pPr lvl="1"/>
            <a:r>
              <a:rPr lang="de-DE" noProof="0"/>
              <a:t>Zweite Ebene</a:t>
            </a:r>
          </a:p>
          <a:p>
            <a:pPr lvl="2"/>
            <a:r>
              <a:rPr lang="de-DE" noProof="0"/>
              <a:t>Dritte Ebene</a:t>
            </a:r>
          </a:p>
          <a:p>
            <a:pPr lvl="3"/>
            <a:r>
              <a:rPr lang="de-DE" noProof="0"/>
              <a:t>Vierte Ebene</a:t>
            </a:r>
          </a:p>
          <a:p>
            <a:pPr lvl="4"/>
            <a:r>
              <a:rPr lang="de-DE" noProof="0"/>
              <a:t>Fünfte Ebene</a:t>
            </a:r>
          </a:p>
          <a:p>
            <a:pPr lvl="5"/>
            <a:r>
              <a:rPr lang="de-DE" noProof="0"/>
              <a:t>Sechste Ebene</a:t>
            </a:r>
          </a:p>
          <a:p>
            <a:pPr lvl="6"/>
            <a:r>
              <a:rPr lang="de-DE" noProof="0"/>
              <a:t>Siebte Ebene</a:t>
            </a:r>
          </a:p>
          <a:p>
            <a:pPr lvl="7"/>
            <a:r>
              <a:rPr lang="de-DE" noProof="0"/>
              <a:t>Achte Ebene</a:t>
            </a:r>
          </a:p>
          <a:p>
            <a:pPr lvl="8"/>
            <a:r>
              <a:rPr lang="de-DE" noProof="0"/>
              <a:t>Neunte Ebene</a:t>
            </a:r>
          </a:p>
        </p:txBody>
      </p:sp>
      <p:sp>
        <p:nvSpPr>
          <p:cNvPr id="10" name="Subline">
            <a:extLst>
              <a:ext uri="{FF2B5EF4-FFF2-40B4-BE49-F238E27FC236}">
                <a16:creationId xmlns:a16="http://schemas.microsoft.com/office/drawing/2014/main" id="{1C5CD37D-A0D8-45CD-8794-4B0FF9D4811E}"/>
              </a:ext>
            </a:extLst>
          </p:cNvPr>
          <p:cNvSpPr>
            <a:spLocks noGrp="1"/>
          </p:cNvSpPr>
          <p:nvPr>
            <p:ph type="body" orient="vert" idx="13" hasCustomPrompt="1"/>
          </p:nvPr>
        </p:nvSpPr>
        <p:spPr>
          <a:xfrm>
            <a:off x="466724" y="1979612"/>
            <a:ext cx="11256963" cy="252000"/>
          </a:xfrm>
        </p:spPr>
        <p:txBody>
          <a:bodyPr vert="horz"/>
          <a:lstStyle>
            <a:lvl1pPr>
              <a:lnSpc>
                <a:spcPct val="138000"/>
              </a:lnSpc>
              <a:spcBef>
                <a:spcPts val="0"/>
              </a:spcBef>
              <a:spcAft>
                <a:spcPts val="0"/>
              </a:spcAft>
              <a:defRPr sz="1200" b="1" cap="all" spc="70" baseline="0">
                <a:solidFill>
                  <a:schemeClr val="accent4"/>
                </a:solidFill>
                <a:latin typeface="+mj-lt"/>
              </a:defRPr>
            </a:lvl1pPr>
            <a:lvl2pPr>
              <a:lnSpc>
                <a:spcPct val="138000"/>
              </a:lnSpc>
              <a:spcBef>
                <a:spcPts val="0"/>
              </a:spcBef>
              <a:spcAft>
                <a:spcPts val="0"/>
              </a:spcAft>
              <a:defRPr/>
            </a:lvl2pPr>
            <a:lvl3pPr>
              <a:lnSpc>
                <a:spcPct val="138000"/>
              </a:lnSpc>
              <a:spcBef>
                <a:spcPts val="0"/>
              </a:spcBef>
              <a:spcAft>
                <a:spcPts val="0"/>
              </a:spcAft>
              <a:defRPr sz="1200" b="1" cap="all" spc="70" baseline="0">
                <a:solidFill>
                  <a:schemeClr val="accent4"/>
                </a:solidFill>
                <a:latin typeface="+mj-lt"/>
              </a:defRPr>
            </a:lvl3pPr>
            <a:lvl4pPr>
              <a:lnSpc>
                <a:spcPct val="138000"/>
              </a:lnSpc>
              <a:spcBef>
                <a:spcPts val="0"/>
              </a:spcBef>
              <a:spcAft>
                <a:spcPts val="0"/>
              </a:spcAft>
              <a:defRPr sz="1200" b="1" cap="all" spc="70" baseline="0">
                <a:solidFill>
                  <a:schemeClr val="accent4"/>
                </a:solidFill>
                <a:latin typeface="+mj-lt"/>
              </a:defRPr>
            </a:lvl4pPr>
            <a:lvl5pPr>
              <a:lnSpc>
                <a:spcPct val="138000"/>
              </a:lnSpc>
              <a:spcBef>
                <a:spcPts val="0"/>
              </a:spcBef>
              <a:spcAft>
                <a:spcPts val="0"/>
              </a:spcAft>
              <a:defRPr sz="1200" b="1" cap="all" spc="70" baseline="0">
                <a:solidFill>
                  <a:schemeClr val="accent4"/>
                </a:solidFill>
                <a:latin typeface="+mj-lt"/>
              </a:defRPr>
            </a:lvl5pPr>
            <a:lvl6pPr>
              <a:lnSpc>
                <a:spcPct val="138000"/>
              </a:lnSpc>
              <a:spcBef>
                <a:spcPts val="0"/>
              </a:spcBef>
              <a:spcAft>
                <a:spcPts val="0"/>
              </a:spcAft>
              <a:defRPr sz="1200" b="1" cap="all" spc="70" baseline="0">
                <a:solidFill>
                  <a:schemeClr val="accent4"/>
                </a:solidFill>
                <a:latin typeface="+mj-lt"/>
              </a:defRPr>
            </a:lvl6pPr>
            <a:lvl7pPr>
              <a:lnSpc>
                <a:spcPct val="138000"/>
              </a:lnSpc>
              <a:spcBef>
                <a:spcPts val="0"/>
              </a:spcBef>
              <a:spcAft>
                <a:spcPts val="0"/>
              </a:spcAft>
              <a:defRPr sz="1200" b="1" cap="all" spc="70" baseline="0">
                <a:solidFill>
                  <a:schemeClr val="accent4"/>
                </a:solidFill>
                <a:latin typeface="+mj-lt"/>
              </a:defRPr>
            </a:lvl7pPr>
            <a:lvl8pPr>
              <a:lnSpc>
                <a:spcPct val="138000"/>
              </a:lnSpc>
              <a:spcBef>
                <a:spcPts val="0"/>
              </a:spcBef>
              <a:spcAft>
                <a:spcPts val="0"/>
              </a:spcAft>
              <a:defRPr sz="1200" b="1" cap="all" spc="70" baseline="0">
                <a:solidFill>
                  <a:schemeClr val="accent4"/>
                </a:solidFill>
                <a:latin typeface="+mj-lt"/>
              </a:defRPr>
            </a:lvl8pPr>
            <a:lvl9pPr>
              <a:lnSpc>
                <a:spcPct val="138000"/>
              </a:lnSpc>
              <a:spcBef>
                <a:spcPts val="0"/>
              </a:spcBef>
              <a:spcAft>
                <a:spcPts val="0"/>
              </a:spcAft>
              <a:defRPr sz="1200" b="1" cap="all" spc="70" baseline="0">
                <a:solidFill>
                  <a:schemeClr val="accent4"/>
                </a:solidFill>
                <a:latin typeface="+mj-lt"/>
              </a:defRPr>
            </a:lvl9pPr>
          </a:lstStyle>
          <a:p>
            <a:pPr lvl="0"/>
            <a:r>
              <a:rPr lang="de-DE" noProof="0"/>
              <a:t>Subline</a:t>
            </a:r>
          </a:p>
        </p:txBody>
      </p:sp>
      <p:sp>
        <p:nvSpPr>
          <p:cNvPr id="2" name="Headline">
            <a:extLst>
              <a:ext uri="{FF2B5EF4-FFF2-40B4-BE49-F238E27FC236}">
                <a16:creationId xmlns:a16="http://schemas.microsoft.com/office/drawing/2014/main" id="{AEC97D6F-A0A5-4FE0-B17B-C1CDCF19A43C}"/>
              </a:ext>
            </a:extLst>
          </p:cNvPr>
          <p:cNvSpPr>
            <a:spLocks noGrp="1"/>
          </p:cNvSpPr>
          <p:nvPr>
            <p:ph type="title" hasCustomPrompt="1"/>
          </p:nvPr>
        </p:nvSpPr>
        <p:spPr/>
        <p:txBody>
          <a:bodyPr/>
          <a:lstStyle/>
          <a:p>
            <a:r>
              <a:rPr lang="de-DE" noProof="0"/>
              <a:t>Headline auf maximal</a:t>
            </a:r>
            <a:br>
              <a:rPr lang="de-DE" noProof="0"/>
            </a:br>
            <a:r>
              <a:rPr lang="de-DE" noProof="0"/>
              <a:t>zwei Zeilen</a:t>
            </a:r>
            <a:endParaRPr lang="en-GB"/>
          </a:p>
        </p:txBody>
      </p:sp>
    </p:spTree>
    <p:extLst>
      <p:ext uri="{BB962C8B-B14F-4D97-AF65-F5344CB8AC3E}">
        <p14:creationId xmlns:p14="http://schemas.microsoft.com/office/powerpoint/2010/main" val="3285116177"/>
      </p:ext>
    </p:extLst>
  </p:cSld>
  <p:clrMapOvr>
    <a:masterClrMapping/>
  </p:clrMapOvr>
  <p:extLst>
    <p:ext uri="{DCECCB84-F9BA-43D5-87BE-67443E8EF086}">
      <p15:sldGuideLst xmlns:p15="http://schemas.microsoft.com/office/powerpoint/2012/main">
        <p15:guide id="1" pos="294">
          <p15:clr>
            <a:srgbClr val="000000"/>
          </p15:clr>
        </p15:guide>
        <p15:guide id="2" orient="horz" pos="1145">
          <p15:clr>
            <a:srgbClr val="000000"/>
          </p15:clr>
        </p15:guide>
        <p15:guide id="5" pos="7385">
          <p15:clr>
            <a:srgbClr val="000000"/>
          </p15:clr>
        </p15:guide>
        <p15:guide id="6" orient="horz" pos="1706">
          <p15:clr>
            <a:srgbClr val="000000"/>
          </p15:clr>
        </p15:guide>
        <p15:guide id="9" orient="horz" pos="3974">
          <p15:clr>
            <a:srgbClr val="000000"/>
          </p15:clr>
        </p15:guide>
        <p15:guide id="10" orient="horz" pos="3906">
          <p15:clr>
            <a:srgbClr val="000000"/>
          </p15:clr>
        </p15:guide>
        <p15:guide id="11" orient="horz" pos="261">
          <p15:clr>
            <a:srgbClr val="000000"/>
          </p15:clr>
        </p15:guide>
        <p15:guide id="12" orient="horz" pos="1247">
          <p15:clr>
            <a:srgbClr val="000000"/>
          </p15:clr>
        </p15:guide>
        <p15:guide id="14" pos="5082">
          <p15:clr>
            <a:srgbClr val="000000"/>
          </p15:clr>
        </p15:guide>
        <p15:guide id="15" orient="horz" pos="1736">
          <p15:clr>
            <a:srgbClr val="00000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folie A">
    <p:bg>
      <p:bgRef idx="1001">
        <a:schemeClr val="bg1"/>
      </p:bgRef>
    </p:bg>
    <p:spTree>
      <p:nvGrpSpPr>
        <p:cNvPr id="1" name=""/>
        <p:cNvGrpSpPr/>
        <p:nvPr/>
      </p:nvGrpSpPr>
      <p:grpSpPr>
        <a:xfrm>
          <a:off x="0" y="0"/>
          <a:ext cx="0" cy="0"/>
          <a:chOff x="0" y="0"/>
          <a:chExt cx="0" cy="0"/>
        </a:xfrm>
      </p:grpSpPr>
      <p:sp>
        <p:nvSpPr>
          <p:cNvPr id="15" name="Bogen">
            <a:extLst>
              <a:ext uri="{FF2B5EF4-FFF2-40B4-BE49-F238E27FC236}">
                <a16:creationId xmlns:a16="http://schemas.microsoft.com/office/drawing/2014/main" id="{A1B79C62-DC71-4D39-9160-326255B6C3C7}"/>
              </a:ext>
            </a:extLst>
          </p:cNvPr>
          <p:cNvSpPr>
            <a:spLocks noChangeAspect="1"/>
          </p:cNvSpPr>
          <p:nvPr userDrawn="1"/>
        </p:nvSpPr>
        <p:spPr>
          <a:xfrm>
            <a:off x="6313554" y="0"/>
            <a:ext cx="5878446" cy="6858000"/>
          </a:xfrm>
          <a:custGeom>
            <a:avLst/>
            <a:gdLst>
              <a:gd name="connsiteX0" fmla="*/ 15767 w 5878446"/>
              <a:gd name="connsiteY0" fmla="*/ 0 h 6858000"/>
              <a:gd name="connsiteX1" fmla="*/ 3897246 w 5878446"/>
              <a:gd name="connsiteY1" fmla="*/ 0 h 6858000"/>
              <a:gd name="connsiteX2" fmla="*/ 4450020 w 5878446"/>
              <a:gd name="connsiteY2" fmla="*/ 0 h 6858000"/>
              <a:gd name="connsiteX3" fmla="*/ 5878446 w 5878446"/>
              <a:gd name="connsiteY3" fmla="*/ 0 h 6858000"/>
              <a:gd name="connsiteX4" fmla="*/ 5878446 w 5878446"/>
              <a:gd name="connsiteY4" fmla="*/ 6858000 h 6858000"/>
              <a:gd name="connsiteX5" fmla="*/ 4450020 w 5878446"/>
              <a:gd name="connsiteY5" fmla="*/ 6858000 h 6858000"/>
              <a:gd name="connsiteX6" fmla="*/ 3897246 w 5878446"/>
              <a:gd name="connsiteY6" fmla="*/ 6858000 h 6858000"/>
              <a:gd name="connsiteX7" fmla="*/ 3001792 w 5878446"/>
              <a:gd name="connsiteY7" fmla="*/ 6858000 h 6858000"/>
              <a:gd name="connsiteX8" fmla="*/ 15767 w 5878446"/>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78446" h="6858000">
                <a:moveTo>
                  <a:pt x="15767" y="0"/>
                </a:moveTo>
                <a:lnTo>
                  <a:pt x="3897246" y="0"/>
                </a:lnTo>
                <a:lnTo>
                  <a:pt x="4450020" y="0"/>
                </a:lnTo>
                <a:lnTo>
                  <a:pt x="5878446" y="0"/>
                </a:lnTo>
                <a:lnTo>
                  <a:pt x="5878446" y="6858000"/>
                </a:lnTo>
                <a:lnTo>
                  <a:pt x="4450020" y="6858000"/>
                </a:lnTo>
                <a:lnTo>
                  <a:pt x="3897246" y="6858000"/>
                </a:lnTo>
                <a:lnTo>
                  <a:pt x="3001792" y="6858000"/>
                </a:lnTo>
                <a:cubicBezTo>
                  <a:pt x="4605778" y="2727000"/>
                  <a:pt x="-312297" y="3363840"/>
                  <a:pt x="15767"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pic>
        <p:nvPicPr>
          <p:cNvPr id="11" name="Claim Logo">
            <a:extLst>
              <a:ext uri="{FF2B5EF4-FFF2-40B4-BE49-F238E27FC236}">
                <a16:creationId xmlns:a16="http://schemas.microsoft.com/office/drawing/2014/main" id="{4854EB80-E7C6-4B5E-B5E6-D5FF75ADAAD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6844" y="2016637"/>
            <a:ext cx="1378800" cy="135628"/>
          </a:xfrm>
          <a:prstGeom prst="rect">
            <a:avLst/>
          </a:prstGeom>
        </p:spPr>
      </p:pic>
      <p:pic>
        <p:nvPicPr>
          <p:cNvPr id="16" name="OASE Logo">
            <a:extLst>
              <a:ext uri="{FF2B5EF4-FFF2-40B4-BE49-F238E27FC236}">
                <a16:creationId xmlns:a16="http://schemas.microsoft.com/office/drawing/2014/main" id="{222CEEB9-A5F0-4F2A-AC58-5D7E2623D88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67688" y="468930"/>
            <a:ext cx="1656000" cy="892043"/>
          </a:xfrm>
          <a:prstGeom prst="rect">
            <a:avLst/>
          </a:prstGeom>
        </p:spPr>
      </p:pic>
      <p:sp>
        <p:nvSpPr>
          <p:cNvPr id="5" name="Fußzeile">
            <a:extLst>
              <a:ext uri="{FF2B5EF4-FFF2-40B4-BE49-F238E27FC236}">
                <a16:creationId xmlns:a16="http://schemas.microsoft.com/office/drawing/2014/main" id="{19315D91-079A-4A57-8FA3-C260271108C7}"/>
              </a:ext>
            </a:extLst>
          </p:cNvPr>
          <p:cNvSpPr>
            <a:spLocks noGrp="1"/>
          </p:cNvSpPr>
          <p:nvPr>
            <p:ph type="ftr" sz="quarter" idx="11"/>
          </p:nvPr>
        </p:nvSpPr>
        <p:spPr>
          <a:xfrm>
            <a:off x="1836000" y="6984000"/>
            <a:ext cx="9887688" cy="359392"/>
          </a:xfrm>
        </p:spPr>
        <p:txBody>
          <a:bodyPr/>
          <a:lstStyle>
            <a:lvl1pPr>
              <a:defRPr>
                <a:solidFill>
                  <a:schemeClr val="tx1"/>
                </a:solidFill>
              </a:defRPr>
            </a:lvl1pPr>
          </a:lstStyle>
          <a:p>
            <a:r>
              <a:rPr lang="en-GB"/>
              <a:t>Titel der Präsentation // Kürzel</a:t>
            </a:r>
          </a:p>
        </p:txBody>
      </p:sp>
      <p:sp>
        <p:nvSpPr>
          <p:cNvPr id="4" name="Datum">
            <a:extLst>
              <a:ext uri="{FF2B5EF4-FFF2-40B4-BE49-F238E27FC236}">
                <a16:creationId xmlns:a16="http://schemas.microsoft.com/office/drawing/2014/main" id="{77944DCE-1BF8-48AE-90EC-37EECF7F85D3}"/>
              </a:ext>
            </a:extLst>
          </p:cNvPr>
          <p:cNvSpPr>
            <a:spLocks noGrp="1"/>
          </p:cNvSpPr>
          <p:nvPr>
            <p:ph type="dt" sz="half" idx="10"/>
          </p:nvPr>
        </p:nvSpPr>
        <p:spPr>
          <a:xfrm>
            <a:off x="926475" y="6984000"/>
            <a:ext cx="720000" cy="358775"/>
          </a:xfrm>
        </p:spPr>
        <p:txBody>
          <a:bodyPr/>
          <a:lstStyle>
            <a:lvl1pPr>
              <a:defRPr>
                <a:solidFill>
                  <a:schemeClr val="tx1"/>
                </a:solidFill>
              </a:defRPr>
            </a:lvl1pPr>
          </a:lstStyle>
          <a:p>
            <a:fld id="{2CA90EBF-FCCC-4694-92F7-D23C921B482C}" type="datetime1">
              <a:rPr lang="de-DE" smtClean="0"/>
              <a:pPr/>
              <a:t>09.01.2026</a:t>
            </a:fld>
            <a:endParaRPr lang="en-GB"/>
          </a:p>
        </p:txBody>
      </p:sp>
      <p:sp>
        <p:nvSpPr>
          <p:cNvPr id="6" name="Foliennummer">
            <a:extLst>
              <a:ext uri="{FF2B5EF4-FFF2-40B4-BE49-F238E27FC236}">
                <a16:creationId xmlns:a16="http://schemas.microsoft.com/office/drawing/2014/main" id="{1F203684-79BD-45D9-8100-E27561792D35}"/>
              </a:ext>
            </a:extLst>
          </p:cNvPr>
          <p:cNvSpPr>
            <a:spLocks noGrp="1"/>
          </p:cNvSpPr>
          <p:nvPr>
            <p:ph type="sldNum" sz="quarter" idx="12"/>
          </p:nvPr>
        </p:nvSpPr>
        <p:spPr>
          <a:xfrm>
            <a:off x="466725" y="6984000"/>
            <a:ext cx="360000" cy="358775"/>
          </a:xfrm>
        </p:spPr>
        <p:txBody>
          <a:bodyPr/>
          <a:lstStyle>
            <a:lvl1pPr>
              <a:defRPr>
                <a:solidFill>
                  <a:schemeClr val="tx1"/>
                </a:solidFill>
              </a:defRPr>
            </a:lvl1pPr>
          </a:lstStyle>
          <a:p>
            <a:fld id="{89425045-E617-44AB-9894-E2B8B7241B24}" type="slidenum">
              <a:rPr lang="en-GB" smtClean="0"/>
              <a:pPr/>
              <a:t>‹#›</a:t>
            </a:fld>
            <a:endParaRPr lang="en-GB"/>
          </a:p>
        </p:txBody>
      </p:sp>
      <p:sp>
        <p:nvSpPr>
          <p:cNvPr id="9" name="Subline">
            <a:extLst>
              <a:ext uri="{FF2B5EF4-FFF2-40B4-BE49-F238E27FC236}">
                <a16:creationId xmlns:a16="http://schemas.microsoft.com/office/drawing/2014/main" id="{B7F98D63-9524-468A-A9C3-1E28F94286B4}"/>
              </a:ext>
            </a:extLst>
          </p:cNvPr>
          <p:cNvSpPr>
            <a:spLocks noGrp="1"/>
          </p:cNvSpPr>
          <p:nvPr>
            <p:ph type="body" orient="vert" idx="14" hasCustomPrompt="1"/>
          </p:nvPr>
        </p:nvSpPr>
        <p:spPr>
          <a:xfrm>
            <a:off x="466726" y="5364963"/>
            <a:ext cx="8280000" cy="611998"/>
          </a:xfrm>
        </p:spPr>
        <p:txBody>
          <a:bodyPr vert="horz"/>
          <a:lstStyle>
            <a:lvl1pPr>
              <a:lnSpc>
                <a:spcPct val="138000"/>
              </a:lnSpc>
              <a:spcBef>
                <a:spcPts val="0"/>
              </a:spcBef>
              <a:spcAft>
                <a:spcPts val="0"/>
              </a:spcAft>
              <a:defRPr sz="1400" b="1" cap="all" spc="70" baseline="0">
                <a:solidFill>
                  <a:schemeClr val="accent4"/>
                </a:solidFill>
                <a:latin typeface="+mj-lt"/>
              </a:defRPr>
            </a:lvl1pPr>
            <a:lvl2pPr>
              <a:lnSpc>
                <a:spcPct val="138000"/>
              </a:lnSpc>
              <a:spcBef>
                <a:spcPts val="0"/>
              </a:spcBef>
              <a:spcAft>
                <a:spcPts val="0"/>
              </a:spcAft>
              <a:defRPr sz="1400"/>
            </a:lvl2pPr>
            <a:lvl3pPr>
              <a:lnSpc>
                <a:spcPct val="138000"/>
              </a:lnSpc>
              <a:spcBef>
                <a:spcPts val="0"/>
              </a:spcBef>
              <a:spcAft>
                <a:spcPts val="0"/>
              </a:spcAft>
              <a:defRPr sz="1400" b="1" cap="all" spc="70" baseline="0">
                <a:solidFill>
                  <a:schemeClr val="accent4"/>
                </a:solidFill>
                <a:latin typeface="+mj-lt"/>
              </a:defRPr>
            </a:lvl3pPr>
            <a:lvl4pPr>
              <a:lnSpc>
                <a:spcPct val="138000"/>
              </a:lnSpc>
              <a:spcBef>
                <a:spcPts val="0"/>
              </a:spcBef>
              <a:spcAft>
                <a:spcPts val="0"/>
              </a:spcAft>
              <a:defRPr sz="1400" b="1" cap="all" spc="70" baseline="0">
                <a:solidFill>
                  <a:schemeClr val="accent4"/>
                </a:solidFill>
                <a:latin typeface="+mj-lt"/>
              </a:defRPr>
            </a:lvl4pPr>
            <a:lvl5pPr>
              <a:lnSpc>
                <a:spcPct val="138000"/>
              </a:lnSpc>
              <a:spcBef>
                <a:spcPts val="0"/>
              </a:spcBef>
              <a:spcAft>
                <a:spcPts val="0"/>
              </a:spcAft>
              <a:defRPr sz="1400" b="1" cap="all" spc="70" baseline="0">
                <a:solidFill>
                  <a:schemeClr val="accent4"/>
                </a:solidFill>
                <a:latin typeface="+mj-lt"/>
              </a:defRPr>
            </a:lvl5pPr>
            <a:lvl6pPr>
              <a:lnSpc>
                <a:spcPct val="138000"/>
              </a:lnSpc>
              <a:spcBef>
                <a:spcPts val="0"/>
              </a:spcBef>
              <a:spcAft>
                <a:spcPts val="0"/>
              </a:spcAft>
              <a:defRPr sz="1400" b="1" cap="all" spc="70" baseline="0">
                <a:solidFill>
                  <a:schemeClr val="accent4"/>
                </a:solidFill>
                <a:latin typeface="+mj-lt"/>
              </a:defRPr>
            </a:lvl6pPr>
            <a:lvl7pPr>
              <a:lnSpc>
                <a:spcPct val="138000"/>
              </a:lnSpc>
              <a:spcBef>
                <a:spcPts val="0"/>
              </a:spcBef>
              <a:spcAft>
                <a:spcPts val="0"/>
              </a:spcAft>
              <a:defRPr sz="1400" b="1" cap="all" spc="70" baseline="0">
                <a:solidFill>
                  <a:schemeClr val="accent4"/>
                </a:solidFill>
                <a:latin typeface="+mj-lt"/>
              </a:defRPr>
            </a:lvl7pPr>
            <a:lvl8pPr>
              <a:lnSpc>
                <a:spcPct val="138000"/>
              </a:lnSpc>
              <a:spcBef>
                <a:spcPts val="0"/>
              </a:spcBef>
              <a:spcAft>
                <a:spcPts val="0"/>
              </a:spcAft>
              <a:defRPr sz="1400" b="1" cap="all" spc="70" baseline="0">
                <a:solidFill>
                  <a:schemeClr val="accent4"/>
                </a:solidFill>
                <a:latin typeface="+mj-lt"/>
              </a:defRPr>
            </a:lvl8pPr>
            <a:lvl9pPr>
              <a:lnSpc>
                <a:spcPct val="138000"/>
              </a:lnSpc>
              <a:spcBef>
                <a:spcPts val="0"/>
              </a:spcBef>
              <a:spcAft>
                <a:spcPts val="0"/>
              </a:spcAft>
              <a:defRPr sz="1400" b="1" cap="all" spc="70" baseline="0">
                <a:solidFill>
                  <a:schemeClr val="accent4"/>
                </a:solidFill>
                <a:latin typeface="+mj-lt"/>
              </a:defRPr>
            </a:lvl9pPr>
          </a:lstStyle>
          <a:p>
            <a:pPr lvl="0"/>
            <a:r>
              <a:rPr lang="en-US" noProof="0"/>
              <a:t>Subline</a:t>
            </a:r>
            <a:endParaRPr lang="de-DE" noProof="0"/>
          </a:p>
        </p:txBody>
      </p:sp>
      <p:sp>
        <p:nvSpPr>
          <p:cNvPr id="3" name="Untertitel">
            <a:extLst>
              <a:ext uri="{FF2B5EF4-FFF2-40B4-BE49-F238E27FC236}">
                <a16:creationId xmlns:a16="http://schemas.microsoft.com/office/drawing/2014/main" id="{1D21B0F8-3BAB-4678-91EE-A9CD10CFB429}"/>
              </a:ext>
            </a:extLst>
          </p:cNvPr>
          <p:cNvSpPr>
            <a:spLocks noGrp="1"/>
          </p:cNvSpPr>
          <p:nvPr>
            <p:ph type="subTitle" idx="1" hasCustomPrompt="1"/>
          </p:nvPr>
        </p:nvSpPr>
        <p:spPr>
          <a:xfrm>
            <a:off x="466726" y="4674401"/>
            <a:ext cx="8280000" cy="690562"/>
          </a:xfrm>
        </p:spPr>
        <p:txBody>
          <a:bodyPr/>
          <a:lstStyle>
            <a:lvl1pPr marL="0" indent="0" algn="l">
              <a:lnSpc>
                <a:spcPct val="100000"/>
              </a:lnSpc>
              <a:spcBef>
                <a:spcPts val="0"/>
              </a:spcBef>
              <a:spcAft>
                <a:spcPts val="0"/>
              </a:spcAft>
              <a:buNone/>
              <a:defRPr sz="2400" b="0" cap="none" spc="0" baseline="0">
                <a:solidFill>
                  <a:schemeClr val="tx1"/>
                </a:solidFill>
                <a:latin typeface="+mn-lt"/>
              </a:defRPr>
            </a:lvl1pPr>
            <a:lvl2pPr marL="0" indent="0" algn="l">
              <a:lnSpc>
                <a:spcPct val="100000"/>
              </a:lnSpc>
              <a:spcBef>
                <a:spcPts val="0"/>
              </a:spcBef>
              <a:spcAft>
                <a:spcPts val="0"/>
              </a:spcAft>
              <a:buNone/>
              <a:defRPr sz="2400" b="0" cap="none" spc="0" baseline="0">
                <a:solidFill>
                  <a:schemeClr val="tx1"/>
                </a:solidFill>
                <a:latin typeface="+mn-lt"/>
              </a:defRPr>
            </a:lvl2pPr>
            <a:lvl3pPr marL="0" indent="0" algn="l">
              <a:lnSpc>
                <a:spcPct val="100000"/>
              </a:lnSpc>
              <a:spcBef>
                <a:spcPts val="0"/>
              </a:spcBef>
              <a:spcAft>
                <a:spcPts val="0"/>
              </a:spcAft>
              <a:buNone/>
              <a:defRPr sz="2400" b="0" cap="none" spc="0" baseline="0">
                <a:solidFill>
                  <a:schemeClr val="tx1"/>
                </a:solidFill>
                <a:latin typeface="+mn-lt"/>
              </a:defRPr>
            </a:lvl3pPr>
            <a:lvl4pPr marL="0" indent="0" algn="l">
              <a:lnSpc>
                <a:spcPct val="100000"/>
              </a:lnSpc>
              <a:spcBef>
                <a:spcPts val="0"/>
              </a:spcBef>
              <a:spcAft>
                <a:spcPts val="0"/>
              </a:spcAft>
              <a:buNone/>
              <a:defRPr sz="2400" b="0" cap="none" spc="0" baseline="0">
                <a:solidFill>
                  <a:schemeClr val="tx1"/>
                </a:solidFill>
                <a:latin typeface="+mn-lt"/>
              </a:defRPr>
            </a:lvl4pPr>
            <a:lvl5pPr marL="0" indent="0" algn="l">
              <a:lnSpc>
                <a:spcPct val="100000"/>
              </a:lnSpc>
              <a:spcBef>
                <a:spcPts val="0"/>
              </a:spcBef>
              <a:spcAft>
                <a:spcPts val="0"/>
              </a:spcAft>
              <a:buNone/>
              <a:defRPr sz="2400" b="0" cap="none" spc="0" baseline="0">
                <a:solidFill>
                  <a:schemeClr val="tx1"/>
                </a:solidFill>
                <a:latin typeface="+mn-lt"/>
              </a:defRPr>
            </a:lvl5pPr>
            <a:lvl6pPr marL="0" indent="0" algn="l">
              <a:lnSpc>
                <a:spcPct val="100000"/>
              </a:lnSpc>
              <a:spcBef>
                <a:spcPts val="0"/>
              </a:spcBef>
              <a:spcAft>
                <a:spcPts val="0"/>
              </a:spcAft>
              <a:buNone/>
              <a:defRPr sz="2400" b="0" cap="none" spc="0" baseline="0">
                <a:solidFill>
                  <a:schemeClr val="tx1"/>
                </a:solidFill>
                <a:latin typeface="+mn-lt"/>
              </a:defRPr>
            </a:lvl6pPr>
            <a:lvl7pPr marL="0" indent="0" algn="l">
              <a:lnSpc>
                <a:spcPct val="100000"/>
              </a:lnSpc>
              <a:spcBef>
                <a:spcPts val="0"/>
              </a:spcBef>
              <a:spcAft>
                <a:spcPts val="0"/>
              </a:spcAft>
              <a:buNone/>
              <a:defRPr sz="2400" b="0" cap="none" spc="0" baseline="0">
                <a:solidFill>
                  <a:schemeClr val="tx1"/>
                </a:solidFill>
                <a:latin typeface="+mn-lt"/>
              </a:defRPr>
            </a:lvl7pPr>
            <a:lvl8pPr marL="0" indent="0" algn="l">
              <a:lnSpc>
                <a:spcPct val="100000"/>
              </a:lnSpc>
              <a:spcBef>
                <a:spcPts val="0"/>
              </a:spcBef>
              <a:spcAft>
                <a:spcPts val="0"/>
              </a:spcAft>
              <a:buNone/>
              <a:defRPr sz="2400" b="0" cap="none" spc="0" baseline="0">
                <a:solidFill>
                  <a:schemeClr val="tx1"/>
                </a:solidFill>
                <a:latin typeface="+mn-lt"/>
              </a:defRPr>
            </a:lvl8pPr>
            <a:lvl9pPr marL="0" indent="0" algn="l">
              <a:lnSpc>
                <a:spcPct val="100000"/>
              </a:lnSpc>
              <a:spcBef>
                <a:spcPts val="0"/>
              </a:spcBef>
              <a:spcAft>
                <a:spcPts val="0"/>
              </a:spcAft>
              <a:buNone/>
              <a:defRPr sz="2400" b="0" cap="none" spc="0" baseline="0">
                <a:solidFill>
                  <a:schemeClr val="tx1"/>
                </a:solidFill>
                <a:latin typeface="+mn-lt"/>
              </a:defRPr>
            </a:lvl9pPr>
          </a:lstStyle>
          <a:p>
            <a:pPr lvl="0"/>
            <a:r>
              <a:rPr lang="de-DE" noProof="0"/>
              <a:t>Titelchart Subheadline</a:t>
            </a:r>
          </a:p>
        </p:txBody>
      </p:sp>
      <p:sp>
        <p:nvSpPr>
          <p:cNvPr id="2" name="Titel">
            <a:extLst>
              <a:ext uri="{FF2B5EF4-FFF2-40B4-BE49-F238E27FC236}">
                <a16:creationId xmlns:a16="http://schemas.microsoft.com/office/drawing/2014/main" id="{B27ADDBD-4F40-4E90-B956-5D11C5464ED2}"/>
              </a:ext>
            </a:extLst>
          </p:cNvPr>
          <p:cNvSpPr>
            <a:spLocks noGrp="1"/>
          </p:cNvSpPr>
          <p:nvPr>
            <p:ph type="ctrTitle" hasCustomPrompt="1"/>
          </p:nvPr>
        </p:nvSpPr>
        <p:spPr>
          <a:xfrm>
            <a:off x="466725" y="3213100"/>
            <a:ext cx="8280000" cy="1392238"/>
          </a:xfrm>
        </p:spPr>
        <p:txBody>
          <a:bodyPr anchor="b"/>
          <a:lstStyle>
            <a:lvl1pPr marL="0" algn="l">
              <a:lnSpc>
                <a:spcPct val="100000"/>
              </a:lnSpc>
              <a:spcBef>
                <a:spcPts val="0"/>
              </a:spcBef>
              <a:spcAft>
                <a:spcPts val="0"/>
              </a:spcAft>
              <a:defRPr sz="3200" b="0">
                <a:latin typeface="+mn-lt"/>
              </a:defRPr>
            </a:lvl1pPr>
          </a:lstStyle>
          <a:p>
            <a:r>
              <a:rPr lang="de-DE"/>
              <a:t>Titelchart Headline</a:t>
            </a:r>
            <a:endParaRPr lang="en-GB"/>
          </a:p>
        </p:txBody>
      </p:sp>
    </p:spTree>
    <p:extLst>
      <p:ext uri="{BB962C8B-B14F-4D97-AF65-F5344CB8AC3E}">
        <p14:creationId xmlns:p14="http://schemas.microsoft.com/office/powerpoint/2010/main" val="132266986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94">
          <p15:clr>
            <a:srgbClr val="A4A3A4"/>
          </p15:clr>
        </p15:guide>
        <p15:guide id="2" pos="7385">
          <p15:clr>
            <a:srgbClr val="000000"/>
          </p15:clr>
        </p15:guide>
        <p15:guide id="4" orient="horz" pos="3380">
          <p15:clr>
            <a:srgbClr val="A4A3A4"/>
          </p15:clr>
        </p15:guide>
        <p15:guide id="6" orient="horz" pos="2901">
          <p15:clr>
            <a:srgbClr val="A4A3A4"/>
          </p15:clr>
        </p15:guide>
        <p15:guide id="7" orient="horz" pos="2946">
          <p15:clr>
            <a:srgbClr val="A4A3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folie A">
    <p:bg>
      <p:bgRef idx="1001">
        <a:schemeClr val="bg1"/>
      </p:bgRef>
    </p:bg>
    <p:spTree>
      <p:nvGrpSpPr>
        <p:cNvPr id="1" name=""/>
        <p:cNvGrpSpPr/>
        <p:nvPr/>
      </p:nvGrpSpPr>
      <p:grpSpPr>
        <a:xfrm>
          <a:off x="0" y="0"/>
          <a:ext cx="0" cy="0"/>
          <a:chOff x="0" y="0"/>
          <a:chExt cx="0" cy="0"/>
        </a:xfrm>
      </p:grpSpPr>
      <p:sp>
        <p:nvSpPr>
          <p:cNvPr id="15" name="Bogen">
            <a:extLst>
              <a:ext uri="{FF2B5EF4-FFF2-40B4-BE49-F238E27FC236}">
                <a16:creationId xmlns:a16="http://schemas.microsoft.com/office/drawing/2014/main" id="{A1B79C62-DC71-4D39-9160-326255B6C3C7}"/>
              </a:ext>
            </a:extLst>
          </p:cNvPr>
          <p:cNvSpPr>
            <a:spLocks noChangeAspect="1"/>
          </p:cNvSpPr>
          <p:nvPr userDrawn="1"/>
        </p:nvSpPr>
        <p:spPr>
          <a:xfrm>
            <a:off x="6313554" y="0"/>
            <a:ext cx="5878446" cy="6858000"/>
          </a:xfrm>
          <a:custGeom>
            <a:avLst/>
            <a:gdLst>
              <a:gd name="connsiteX0" fmla="*/ 15767 w 5878446"/>
              <a:gd name="connsiteY0" fmla="*/ 0 h 6858000"/>
              <a:gd name="connsiteX1" fmla="*/ 3897246 w 5878446"/>
              <a:gd name="connsiteY1" fmla="*/ 0 h 6858000"/>
              <a:gd name="connsiteX2" fmla="*/ 4450020 w 5878446"/>
              <a:gd name="connsiteY2" fmla="*/ 0 h 6858000"/>
              <a:gd name="connsiteX3" fmla="*/ 5878446 w 5878446"/>
              <a:gd name="connsiteY3" fmla="*/ 0 h 6858000"/>
              <a:gd name="connsiteX4" fmla="*/ 5878446 w 5878446"/>
              <a:gd name="connsiteY4" fmla="*/ 6858000 h 6858000"/>
              <a:gd name="connsiteX5" fmla="*/ 4450020 w 5878446"/>
              <a:gd name="connsiteY5" fmla="*/ 6858000 h 6858000"/>
              <a:gd name="connsiteX6" fmla="*/ 3897246 w 5878446"/>
              <a:gd name="connsiteY6" fmla="*/ 6858000 h 6858000"/>
              <a:gd name="connsiteX7" fmla="*/ 3001792 w 5878446"/>
              <a:gd name="connsiteY7" fmla="*/ 6858000 h 6858000"/>
              <a:gd name="connsiteX8" fmla="*/ 15767 w 5878446"/>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78446" h="6858000">
                <a:moveTo>
                  <a:pt x="15767" y="0"/>
                </a:moveTo>
                <a:lnTo>
                  <a:pt x="3897246" y="0"/>
                </a:lnTo>
                <a:lnTo>
                  <a:pt x="4450020" y="0"/>
                </a:lnTo>
                <a:lnTo>
                  <a:pt x="5878446" y="0"/>
                </a:lnTo>
                <a:lnTo>
                  <a:pt x="5878446" y="6858000"/>
                </a:lnTo>
                <a:lnTo>
                  <a:pt x="4450020" y="6858000"/>
                </a:lnTo>
                <a:lnTo>
                  <a:pt x="3897246" y="6858000"/>
                </a:lnTo>
                <a:lnTo>
                  <a:pt x="3001792" y="6858000"/>
                </a:lnTo>
                <a:cubicBezTo>
                  <a:pt x="4605778" y="2727000"/>
                  <a:pt x="-312297" y="3363840"/>
                  <a:pt x="15767"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pic>
        <p:nvPicPr>
          <p:cNvPr id="11" name="Claim Logo">
            <a:extLst>
              <a:ext uri="{FF2B5EF4-FFF2-40B4-BE49-F238E27FC236}">
                <a16:creationId xmlns:a16="http://schemas.microsoft.com/office/drawing/2014/main" id="{4854EB80-E7C6-4B5E-B5E6-D5FF75ADAAD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6844" y="2016637"/>
            <a:ext cx="1378800" cy="135628"/>
          </a:xfrm>
          <a:prstGeom prst="rect">
            <a:avLst/>
          </a:prstGeom>
        </p:spPr>
      </p:pic>
      <p:pic>
        <p:nvPicPr>
          <p:cNvPr id="16" name="OASE Logo">
            <a:extLst>
              <a:ext uri="{FF2B5EF4-FFF2-40B4-BE49-F238E27FC236}">
                <a16:creationId xmlns:a16="http://schemas.microsoft.com/office/drawing/2014/main" id="{222CEEB9-A5F0-4F2A-AC58-5D7E2623D88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67688" y="468930"/>
            <a:ext cx="1656000" cy="892043"/>
          </a:xfrm>
          <a:prstGeom prst="rect">
            <a:avLst/>
          </a:prstGeom>
        </p:spPr>
      </p:pic>
      <p:sp>
        <p:nvSpPr>
          <p:cNvPr id="5" name="Fußzeile">
            <a:extLst>
              <a:ext uri="{FF2B5EF4-FFF2-40B4-BE49-F238E27FC236}">
                <a16:creationId xmlns:a16="http://schemas.microsoft.com/office/drawing/2014/main" id="{19315D91-079A-4A57-8FA3-C260271108C7}"/>
              </a:ext>
            </a:extLst>
          </p:cNvPr>
          <p:cNvSpPr>
            <a:spLocks noGrp="1"/>
          </p:cNvSpPr>
          <p:nvPr>
            <p:ph type="ftr" sz="quarter" idx="11"/>
          </p:nvPr>
        </p:nvSpPr>
        <p:spPr>
          <a:xfrm>
            <a:off x="1836000" y="6984000"/>
            <a:ext cx="9887688" cy="359392"/>
          </a:xfrm>
        </p:spPr>
        <p:txBody>
          <a:bodyPr/>
          <a:lstStyle>
            <a:lvl1pPr>
              <a:defRPr>
                <a:solidFill>
                  <a:schemeClr val="tx1"/>
                </a:solidFill>
              </a:defRPr>
            </a:lvl1pPr>
          </a:lstStyle>
          <a:p>
            <a:r>
              <a:rPr lang="en-GB"/>
              <a:t>Titel der Präsentation // Kürzel</a:t>
            </a:r>
          </a:p>
        </p:txBody>
      </p:sp>
      <p:sp>
        <p:nvSpPr>
          <p:cNvPr id="4" name="Datum">
            <a:extLst>
              <a:ext uri="{FF2B5EF4-FFF2-40B4-BE49-F238E27FC236}">
                <a16:creationId xmlns:a16="http://schemas.microsoft.com/office/drawing/2014/main" id="{77944DCE-1BF8-48AE-90EC-37EECF7F85D3}"/>
              </a:ext>
            </a:extLst>
          </p:cNvPr>
          <p:cNvSpPr>
            <a:spLocks noGrp="1"/>
          </p:cNvSpPr>
          <p:nvPr>
            <p:ph type="dt" sz="half" idx="10"/>
          </p:nvPr>
        </p:nvSpPr>
        <p:spPr>
          <a:xfrm>
            <a:off x="926475" y="6984000"/>
            <a:ext cx="720000" cy="358775"/>
          </a:xfrm>
        </p:spPr>
        <p:txBody>
          <a:bodyPr/>
          <a:lstStyle>
            <a:lvl1pPr>
              <a:defRPr>
                <a:solidFill>
                  <a:schemeClr val="tx1"/>
                </a:solidFill>
              </a:defRPr>
            </a:lvl1pPr>
          </a:lstStyle>
          <a:p>
            <a:fld id="{2CA90EBF-FCCC-4694-92F7-D23C921B482C}" type="datetime1">
              <a:rPr lang="de-DE" smtClean="0"/>
              <a:pPr/>
              <a:t>09.01.2026</a:t>
            </a:fld>
            <a:endParaRPr lang="en-GB"/>
          </a:p>
        </p:txBody>
      </p:sp>
      <p:sp>
        <p:nvSpPr>
          <p:cNvPr id="6" name="Foliennummer">
            <a:extLst>
              <a:ext uri="{FF2B5EF4-FFF2-40B4-BE49-F238E27FC236}">
                <a16:creationId xmlns:a16="http://schemas.microsoft.com/office/drawing/2014/main" id="{1F203684-79BD-45D9-8100-E27561792D35}"/>
              </a:ext>
            </a:extLst>
          </p:cNvPr>
          <p:cNvSpPr>
            <a:spLocks noGrp="1"/>
          </p:cNvSpPr>
          <p:nvPr>
            <p:ph type="sldNum" sz="quarter" idx="12"/>
          </p:nvPr>
        </p:nvSpPr>
        <p:spPr>
          <a:xfrm>
            <a:off x="466725" y="6984000"/>
            <a:ext cx="360000" cy="358775"/>
          </a:xfrm>
        </p:spPr>
        <p:txBody>
          <a:bodyPr/>
          <a:lstStyle>
            <a:lvl1pPr>
              <a:defRPr>
                <a:solidFill>
                  <a:schemeClr val="tx1"/>
                </a:solidFill>
              </a:defRPr>
            </a:lvl1pPr>
          </a:lstStyle>
          <a:p>
            <a:fld id="{89425045-E617-44AB-9894-E2B8B7241B24}" type="slidenum">
              <a:rPr lang="en-GB" smtClean="0"/>
              <a:pPr/>
              <a:t>‹#›</a:t>
            </a:fld>
            <a:endParaRPr lang="en-GB"/>
          </a:p>
        </p:txBody>
      </p:sp>
      <p:sp>
        <p:nvSpPr>
          <p:cNvPr id="9" name="Subline">
            <a:extLst>
              <a:ext uri="{FF2B5EF4-FFF2-40B4-BE49-F238E27FC236}">
                <a16:creationId xmlns:a16="http://schemas.microsoft.com/office/drawing/2014/main" id="{B7F98D63-9524-468A-A9C3-1E28F94286B4}"/>
              </a:ext>
            </a:extLst>
          </p:cNvPr>
          <p:cNvSpPr>
            <a:spLocks noGrp="1"/>
          </p:cNvSpPr>
          <p:nvPr>
            <p:ph type="body" orient="vert" idx="14" hasCustomPrompt="1"/>
          </p:nvPr>
        </p:nvSpPr>
        <p:spPr>
          <a:xfrm>
            <a:off x="466726" y="5364963"/>
            <a:ext cx="8280000" cy="611998"/>
          </a:xfrm>
        </p:spPr>
        <p:txBody>
          <a:bodyPr vert="horz"/>
          <a:lstStyle>
            <a:lvl1pPr>
              <a:lnSpc>
                <a:spcPct val="138000"/>
              </a:lnSpc>
              <a:spcBef>
                <a:spcPts val="0"/>
              </a:spcBef>
              <a:spcAft>
                <a:spcPts val="0"/>
              </a:spcAft>
              <a:defRPr sz="1400" b="1" cap="all" spc="70" baseline="0">
                <a:solidFill>
                  <a:schemeClr val="accent4"/>
                </a:solidFill>
                <a:latin typeface="+mj-lt"/>
              </a:defRPr>
            </a:lvl1pPr>
            <a:lvl2pPr>
              <a:lnSpc>
                <a:spcPct val="138000"/>
              </a:lnSpc>
              <a:spcBef>
                <a:spcPts val="0"/>
              </a:spcBef>
              <a:spcAft>
                <a:spcPts val="0"/>
              </a:spcAft>
              <a:defRPr sz="1400"/>
            </a:lvl2pPr>
            <a:lvl3pPr>
              <a:lnSpc>
                <a:spcPct val="138000"/>
              </a:lnSpc>
              <a:spcBef>
                <a:spcPts val="0"/>
              </a:spcBef>
              <a:spcAft>
                <a:spcPts val="0"/>
              </a:spcAft>
              <a:defRPr sz="1400" b="1" cap="all" spc="70" baseline="0">
                <a:solidFill>
                  <a:schemeClr val="accent4"/>
                </a:solidFill>
                <a:latin typeface="+mj-lt"/>
              </a:defRPr>
            </a:lvl3pPr>
            <a:lvl4pPr>
              <a:lnSpc>
                <a:spcPct val="138000"/>
              </a:lnSpc>
              <a:spcBef>
                <a:spcPts val="0"/>
              </a:spcBef>
              <a:spcAft>
                <a:spcPts val="0"/>
              </a:spcAft>
              <a:defRPr sz="1400" b="1" cap="all" spc="70" baseline="0">
                <a:solidFill>
                  <a:schemeClr val="accent4"/>
                </a:solidFill>
                <a:latin typeface="+mj-lt"/>
              </a:defRPr>
            </a:lvl4pPr>
            <a:lvl5pPr>
              <a:lnSpc>
                <a:spcPct val="138000"/>
              </a:lnSpc>
              <a:spcBef>
                <a:spcPts val="0"/>
              </a:spcBef>
              <a:spcAft>
                <a:spcPts val="0"/>
              </a:spcAft>
              <a:defRPr sz="1400" b="1" cap="all" spc="70" baseline="0">
                <a:solidFill>
                  <a:schemeClr val="accent4"/>
                </a:solidFill>
                <a:latin typeface="+mj-lt"/>
              </a:defRPr>
            </a:lvl5pPr>
            <a:lvl6pPr>
              <a:lnSpc>
                <a:spcPct val="138000"/>
              </a:lnSpc>
              <a:spcBef>
                <a:spcPts val="0"/>
              </a:spcBef>
              <a:spcAft>
                <a:spcPts val="0"/>
              </a:spcAft>
              <a:defRPr sz="1400" b="1" cap="all" spc="70" baseline="0">
                <a:solidFill>
                  <a:schemeClr val="accent4"/>
                </a:solidFill>
                <a:latin typeface="+mj-lt"/>
              </a:defRPr>
            </a:lvl6pPr>
            <a:lvl7pPr>
              <a:lnSpc>
                <a:spcPct val="138000"/>
              </a:lnSpc>
              <a:spcBef>
                <a:spcPts val="0"/>
              </a:spcBef>
              <a:spcAft>
                <a:spcPts val="0"/>
              </a:spcAft>
              <a:defRPr sz="1400" b="1" cap="all" spc="70" baseline="0">
                <a:solidFill>
                  <a:schemeClr val="accent4"/>
                </a:solidFill>
                <a:latin typeface="+mj-lt"/>
              </a:defRPr>
            </a:lvl7pPr>
            <a:lvl8pPr>
              <a:lnSpc>
                <a:spcPct val="138000"/>
              </a:lnSpc>
              <a:spcBef>
                <a:spcPts val="0"/>
              </a:spcBef>
              <a:spcAft>
                <a:spcPts val="0"/>
              </a:spcAft>
              <a:defRPr sz="1400" b="1" cap="all" spc="70" baseline="0">
                <a:solidFill>
                  <a:schemeClr val="accent4"/>
                </a:solidFill>
                <a:latin typeface="+mj-lt"/>
              </a:defRPr>
            </a:lvl8pPr>
            <a:lvl9pPr>
              <a:lnSpc>
                <a:spcPct val="138000"/>
              </a:lnSpc>
              <a:spcBef>
                <a:spcPts val="0"/>
              </a:spcBef>
              <a:spcAft>
                <a:spcPts val="0"/>
              </a:spcAft>
              <a:defRPr sz="1400" b="1" cap="all" spc="70" baseline="0">
                <a:solidFill>
                  <a:schemeClr val="accent4"/>
                </a:solidFill>
                <a:latin typeface="+mj-lt"/>
              </a:defRPr>
            </a:lvl9pPr>
          </a:lstStyle>
          <a:p>
            <a:pPr lvl="0"/>
            <a:r>
              <a:rPr lang="en-US" noProof="0"/>
              <a:t>Subline</a:t>
            </a:r>
            <a:endParaRPr lang="de-DE" noProof="0"/>
          </a:p>
        </p:txBody>
      </p:sp>
      <p:sp>
        <p:nvSpPr>
          <p:cNvPr id="3" name="Untertitel">
            <a:extLst>
              <a:ext uri="{FF2B5EF4-FFF2-40B4-BE49-F238E27FC236}">
                <a16:creationId xmlns:a16="http://schemas.microsoft.com/office/drawing/2014/main" id="{1D21B0F8-3BAB-4678-91EE-A9CD10CFB429}"/>
              </a:ext>
            </a:extLst>
          </p:cNvPr>
          <p:cNvSpPr>
            <a:spLocks noGrp="1"/>
          </p:cNvSpPr>
          <p:nvPr>
            <p:ph type="subTitle" idx="1" hasCustomPrompt="1"/>
          </p:nvPr>
        </p:nvSpPr>
        <p:spPr>
          <a:xfrm>
            <a:off x="466726" y="4674401"/>
            <a:ext cx="8280000" cy="690562"/>
          </a:xfrm>
        </p:spPr>
        <p:txBody>
          <a:bodyPr/>
          <a:lstStyle>
            <a:lvl1pPr marL="0" indent="0" algn="l">
              <a:lnSpc>
                <a:spcPct val="100000"/>
              </a:lnSpc>
              <a:spcBef>
                <a:spcPts val="0"/>
              </a:spcBef>
              <a:spcAft>
                <a:spcPts val="0"/>
              </a:spcAft>
              <a:buNone/>
              <a:defRPr sz="2400" b="0" cap="none" spc="0" baseline="0">
                <a:solidFill>
                  <a:schemeClr val="tx1"/>
                </a:solidFill>
                <a:latin typeface="+mn-lt"/>
              </a:defRPr>
            </a:lvl1pPr>
            <a:lvl2pPr marL="0" indent="0" algn="l">
              <a:lnSpc>
                <a:spcPct val="100000"/>
              </a:lnSpc>
              <a:spcBef>
                <a:spcPts val="0"/>
              </a:spcBef>
              <a:spcAft>
                <a:spcPts val="0"/>
              </a:spcAft>
              <a:buNone/>
              <a:defRPr sz="2400" b="0" cap="none" spc="0" baseline="0">
                <a:solidFill>
                  <a:schemeClr val="tx1"/>
                </a:solidFill>
                <a:latin typeface="+mn-lt"/>
              </a:defRPr>
            </a:lvl2pPr>
            <a:lvl3pPr marL="0" indent="0" algn="l">
              <a:lnSpc>
                <a:spcPct val="100000"/>
              </a:lnSpc>
              <a:spcBef>
                <a:spcPts val="0"/>
              </a:spcBef>
              <a:spcAft>
                <a:spcPts val="0"/>
              </a:spcAft>
              <a:buNone/>
              <a:defRPr sz="2400" b="0" cap="none" spc="0" baseline="0">
                <a:solidFill>
                  <a:schemeClr val="tx1"/>
                </a:solidFill>
                <a:latin typeface="+mn-lt"/>
              </a:defRPr>
            </a:lvl3pPr>
            <a:lvl4pPr marL="0" indent="0" algn="l">
              <a:lnSpc>
                <a:spcPct val="100000"/>
              </a:lnSpc>
              <a:spcBef>
                <a:spcPts val="0"/>
              </a:spcBef>
              <a:spcAft>
                <a:spcPts val="0"/>
              </a:spcAft>
              <a:buNone/>
              <a:defRPr sz="2400" b="0" cap="none" spc="0" baseline="0">
                <a:solidFill>
                  <a:schemeClr val="tx1"/>
                </a:solidFill>
                <a:latin typeface="+mn-lt"/>
              </a:defRPr>
            </a:lvl4pPr>
            <a:lvl5pPr marL="0" indent="0" algn="l">
              <a:lnSpc>
                <a:spcPct val="100000"/>
              </a:lnSpc>
              <a:spcBef>
                <a:spcPts val="0"/>
              </a:spcBef>
              <a:spcAft>
                <a:spcPts val="0"/>
              </a:spcAft>
              <a:buNone/>
              <a:defRPr sz="2400" b="0" cap="none" spc="0" baseline="0">
                <a:solidFill>
                  <a:schemeClr val="tx1"/>
                </a:solidFill>
                <a:latin typeface="+mn-lt"/>
              </a:defRPr>
            </a:lvl5pPr>
            <a:lvl6pPr marL="0" indent="0" algn="l">
              <a:lnSpc>
                <a:spcPct val="100000"/>
              </a:lnSpc>
              <a:spcBef>
                <a:spcPts val="0"/>
              </a:spcBef>
              <a:spcAft>
                <a:spcPts val="0"/>
              </a:spcAft>
              <a:buNone/>
              <a:defRPr sz="2400" b="0" cap="none" spc="0" baseline="0">
                <a:solidFill>
                  <a:schemeClr val="tx1"/>
                </a:solidFill>
                <a:latin typeface="+mn-lt"/>
              </a:defRPr>
            </a:lvl6pPr>
            <a:lvl7pPr marL="0" indent="0" algn="l">
              <a:lnSpc>
                <a:spcPct val="100000"/>
              </a:lnSpc>
              <a:spcBef>
                <a:spcPts val="0"/>
              </a:spcBef>
              <a:spcAft>
                <a:spcPts val="0"/>
              </a:spcAft>
              <a:buNone/>
              <a:defRPr sz="2400" b="0" cap="none" spc="0" baseline="0">
                <a:solidFill>
                  <a:schemeClr val="tx1"/>
                </a:solidFill>
                <a:latin typeface="+mn-lt"/>
              </a:defRPr>
            </a:lvl7pPr>
            <a:lvl8pPr marL="0" indent="0" algn="l">
              <a:lnSpc>
                <a:spcPct val="100000"/>
              </a:lnSpc>
              <a:spcBef>
                <a:spcPts val="0"/>
              </a:spcBef>
              <a:spcAft>
                <a:spcPts val="0"/>
              </a:spcAft>
              <a:buNone/>
              <a:defRPr sz="2400" b="0" cap="none" spc="0" baseline="0">
                <a:solidFill>
                  <a:schemeClr val="tx1"/>
                </a:solidFill>
                <a:latin typeface="+mn-lt"/>
              </a:defRPr>
            </a:lvl8pPr>
            <a:lvl9pPr marL="0" indent="0" algn="l">
              <a:lnSpc>
                <a:spcPct val="100000"/>
              </a:lnSpc>
              <a:spcBef>
                <a:spcPts val="0"/>
              </a:spcBef>
              <a:spcAft>
                <a:spcPts val="0"/>
              </a:spcAft>
              <a:buNone/>
              <a:defRPr sz="2400" b="0" cap="none" spc="0" baseline="0">
                <a:solidFill>
                  <a:schemeClr val="tx1"/>
                </a:solidFill>
                <a:latin typeface="+mn-lt"/>
              </a:defRPr>
            </a:lvl9pPr>
          </a:lstStyle>
          <a:p>
            <a:pPr lvl="0"/>
            <a:r>
              <a:rPr lang="de-DE" noProof="0"/>
              <a:t>Titelchart Subheadline</a:t>
            </a:r>
          </a:p>
        </p:txBody>
      </p:sp>
      <p:sp>
        <p:nvSpPr>
          <p:cNvPr id="2" name="Titel">
            <a:extLst>
              <a:ext uri="{FF2B5EF4-FFF2-40B4-BE49-F238E27FC236}">
                <a16:creationId xmlns:a16="http://schemas.microsoft.com/office/drawing/2014/main" id="{B27ADDBD-4F40-4E90-B956-5D11C5464ED2}"/>
              </a:ext>
            </a:extLst>
          </p:cNvPr>
          <p:cNvSpPr>
            <a:spLocks noGrp="1"/>
          </p:cNvSpPr>
          <p:nvPr>
            <p:ph type="ctrTitle" hasCustomPrompt="1"/>
          </p:nvPr>
        </p:nvSpPr>
        <p:spPr>
          <a:xfrm>
            <a:off x="466725" y="3213100"/>
            <a:ext cx="8280000" cy="1392238"/>
          </a:xfrm>
        </p:spPr>
        <p:txBody>
          <a:bodyPr anchor="b"/>
          <a:lstStyle>
            <a:lvl1pPr marL="0" algn="l">
              <a:lnSpc>
                <a:spcPct val="100000"/>
              </a:lnSpc>
              <a:spcBef>
                <a:spcPts val="0"/>
              </a:spcBef>
              <a:spcAft>
                <a:spcPts val="0"/>
              </a:spcAft>
              <a:defRPr sz="3200" b="0">
                <a:latin typeface="+mn-lt"/>
              </a:defRPr>
            </a:lvl1pPr>
          </a:lstStyle>
          <a:p>
            <a:r>
              <a:rPr lang="de-DE"/>
              <a:t>Titelchart Headline</a:t>
            </a:r>
            <a:endParaRPr lang="en-GB"/>
          </a:p>
        </p:txBody>
      </p:sp>
    </p:spTree>
    <p:extLst>
      <p:ext uri="{BB962C8B-B14F-4D97-AF65-F5344CB8AC3E}">
        <p14:creationId xmlns:p14="http://schemas.microsoft.com/office/powerpoint/2010/main" val="33686623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94">
          <p15:clr>
            <a:srgbClr val="A4A3A4"/>
          </p15:clr>
        </p15:guide>
        <p15:guide id="2" pos="7385">
          <p15:clr>
            <a:srgbClr val="000000"/>
          </p15:clr>
        </p15:guide>
        <p15:guide id="4" orient="horz" pos="3380">
          <p15:clr>
            <a:srgbClr val="A4A3A4"/>
          </p15:clr>
        </p15:guide>
        <p15:guide id="6" orient="horz" pos="2901">
          <p15:clr>
            <a:srgbClr val="A4A3A4"/>
          </p15:clr>
        </p15:guide>
        <p15:guide id="7" orient="horz" pos="2946">
          <p15:clr>
            <a:srgbClr val="A4A3A4"/>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folie B">
    <p:bg>
      <p:bgRef idx="1001">
        <a:schemeClr val="bg1"/>
      </p:bgRef>
    </p:bg>
    <p:spTree>
      <p:nvGrpSpPr>
        <p:cNvPr id="1" name=""/>
        <p:cNvGrpSpPr/>
        <p:nvPr/>
      </p:nvGrpSpPr>
      <p:grpSpPr>
        <a:xfrm>
          <a:off x="0" y="0"/>
          <a:ext cx="0" cy="0"/>
          <a:chOff x="0" y="0"/>
          <a:chExt cx="0" cy="0"/>
        </a:xfrm>
      </p:grpSpPr>
      <p:sp>
        <p:nvSpPr>
          <p:cNvPr id="28" name="Bogen">
            <a:extLst>
              <a:ext uri="{FF2B5EF4-FFF2-40B4-BE49-F238E27FC236}">
                <a16:creationId xmlns:a16="http://schemas.microsoft.com/office/drawing/2014/main" id="{4A13F9E2-800B-4963-AEBC-96A73712ADBC}"/>
              </a:ext>
            </a:extLst>
          </p:cNvPr>
          <p:cNvSpPr>
            <a:spLocks noChangeAspect="1"/>
          </p:cNvSpPr>
          <p:nvPr userDrawn="1"/>
        </p:nvSpPr>
        <p:spPr>
          <a:xfrm>
            <a:off x="-1200" y="0"/>
            <a:ext cx="12193200" cy="4192634"/>
          </a:xfrm>
          <a:custGeom>
            <a:avLst/>
            <a:gdLst>
              <a:gd name="connsiteX0" fmla="*/ 0 w 12193200"/>
              <a:gd name="connsiteY0" fmla="*/ 0 h 4192634"/>
              <a:gd name="connsiteX1" fmla="*/ 12193200 w 12193200"/>
              <a:gd name="connsiteY1" fmla="*/ 0 h 4192634"/>
              <a:gd name="connsiteX2" fmla="*/ 12193200 w 12193200"/>
              <a:gd name="connsiteY2" fmla="*/ 3990452 h 4192634"/>
              <a:gd name="connsiteX3" fmla="*/ 0 w 12193200"/>
              <a:gd name="connsiteY3" fmla="*/ 1356091 h 4192634"/>
              <a:gd name="connsiteX4" fmla="*/ 0 w 12193200"/>
              <a:gd name="connsiteY4" fmla="*/ 1353569 h 4192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3200" h="4192634">
                <a:moveTo>
                  <a:pt x="0" y="0"/>
                </a:moveTo>
                <a:lnTo>
                  <a:pt x="12193200" y="0"/>
                </a:lnTo>
                <a:lnTo>
                  <a:pt x="12193200" y="3990452"/>
                </a:lnTo>
                <a:cubicBezTo>
                  <a:pt x="8471880" y="5287097"/>
                  <a:pt x="7815600" y="-135105"/>
                  <a:pt x="0" y="1356091"/>
                </a:cubicBezTo>
                <a:lnTo>
                  <a:pt x="0" y="135356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pic>
        <p:nvPicPr>
          <p:cNvPr id="11" name="Claim Logo">
            <a:extLst>
              <a:ext uri="{FF2B5EF4-FFF2-40B4-BE49-F238E27FC236}">
                <a16:creationId xmlns:a16="http://schemas.microsoft.com/office/drawing/2014/main" id="{4854EB80-E7C6-4B5E-B5E6-D5FF75ADAAD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8000" y="5855135"/>
            <a:ext cx="1378800" cy="135628"/>
          </a:xfrm>
          <a:prstGeom prst="rect">
            <a:avLst/>
          </a:prstGeom>
        </p:spPr>
      </p:pic>
      <p:pic>
        <p:nvPicPr>
          <p:cNvPr id="13" name="OASE Logo">
            <a:extLst>
              <a:ext uri="{FF2B5EF4-FFF2-40B4-BE49-F238E27FC236}">
                <a16:creationId xmlns:a16="http://schemas.microsoft.com/office/drawing/2014/main" id="{B3304C66-AB0C-4CC2-AC73-6F82B27A11A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67688" y="468930"/>
            <a:ext cx="1656000" cy="892043"/>
          </a:xfrm>
          <a:prstGeom prst="rect">
            <a:avLst/>
          </a:prstGeom>
        </p:spPr>
      </p:pic>
      <p:sp>
        <p:nvSpPr>
          <p:cNvPr id="5" name="Fußzeile">
            <a:extLst>
              <a:ext uri="{FF2B5EF4-FFF2-40B4-BE49-F238E27FC236}">
                <a16:creationId xmlns:a16="http://schemas.microsoft.com/office/drawing/2014/main" id="{19315D91-079A-4A57-8FA3-C260271108C7}"/>
              </a:ext>
            </a:extLst>
          </p:cNvPr>
          <p:cNvSpPr>
            <a:spLocks noGrp="1"/>
          </p:cNvSpPr>
          <p:nvPr>
            <p:ph type="ftr" sz="quarter" idx="11"/>
          </p:nvPr>
        </p:nvSpPr>
        <p:spPr>
          <a:xfrm>
            <a:off x="1836000" y="6984000"/>
            <a:ext cx="9887688" cy="359392"/>
          </a:xfrm>
        </p:spPr>
        <p:txBody>
          <a:bodyPr/>
          <a:lstStyle>
            <a:lvl1pPr>
              <a:defRPr>
                <a:solidFill>
                  <a:schemeClr val="tx1"/>
                </a:solidFill>
              </a:defRPr>
            </a:lvl1pPr>
          </a:lstStyle>
          <a:p>
            <a:r>
              <a:rPr lang="en-GB"/>
              <a:t>Titel der Präsentation // Kürzel</a:t>
            </a:r>
          </a:p>
        </p:txBody>
      </p:sp>
      <p:sp>
        <p:nvSpPr>
          <p:cNvPr id="4" name="Datum">
            <a:extLst>
              <a:ext uri="{FF2B5EF4-FFF2-40B4-BE49-F238E27FC236}">
                <a16:creationId xmlns:a16="http://schemas.microsoft.com/office/drawing/2014/main" id="{77944DCE-1BF8-48AE-90EC-37EECF7F85D3}"/>
              </a:ext>
            </a:extLst>
          </p:cNvPr>
          <p:cNvSpPr>
            <a:spLocks noGrp="1"/>
          </p:cNvSpPr>
          <p:nvPr>
            <p:ph type="dt" sz="half" idx="10"/>
          </p:nvPr>
        </p:nvSpPr>
        <p:spPr>
          <a:xfrm>
            <a:off x="926475" y="6984000"/>
            <a:ext cx="720000" cy="358775"/>
          </a:xfrm>
        </p:spPr>
        <p:txBody>
          <a:bodyPr/>
          <a:lstStyle>
            <a:lvl1pPr>
              <a:defRPr>
                <a:solidFill>
                  <a:schemeClr val="tx1"/>
                </a:solidFill>
              </a:defRPr>
            </a:lvl1pPr>
          </a:lstStyle>
          <a:p>
            <a:fld id="{1CF794DC-F740-4A74-98C2-F5B19FB97365}" type="datetime1">
              <a:rPr lang="de-DE" smtClean="0"/>
              <a:pPr/>
              <a:t>09.01.2026</a:t>
            </a:fld>
            <a:endParaRPr lang="en-GB"/>
          </a:p>
        </p:txBody>
      </p:sp>
      <p:sp>
        <p:nvSpPr>
          <p:cNvPr id="6" name="Foliennummer">
            <a:extLst>
              <a:ext uri="{FF2B5EF4-FFF2-40B4-BE49-F238E27FC236}">
                <a16:creationId xmlns:a16="http://schemas.microsoft.com/office/drawing/2014/main" id="{1F203684-79BD-45D9-8100-E27561792D35}"/>
              </a:ext>
            </a:extLst>
          </p:cNvPr>
          <p:cNvSpPr>
            <a:spLocks noGrp="1"/>
          </p:cNvSpPr>
          <p:nvPr>
            <p:ph type="sldNum" sz="quarter" idx="12"/>
          </p:nvPr>
        </p:nvSpPr>
        <p:spPr>
          <a:xfrm>
            <a:off x="466725" y="6984000"/>
            <a:ext cx="360000" cy="358775"/>
          </a:xfrm>
        </p:spPr>
        <p:txBody>
          <a:bodyPr/>
          <a:lstStyle>
            <a:lvl1pPr>
              <a:defRPr>
                <a:solidFill>
                  <a:schemeClr val="tx1"/>
                </a:solidFill>
              </a:defRPr>
            </a:lvl1pPr>
          </a:lstStyle>
          <a:p>
            <a:fld id="{89425045-E617-44AB-9894-E2B8B7241B24}" type="slidenum">
              <a:rPr lang="en-GB" smtClean="0"/>
              <a:pPr/>
              <a:t>‹#›</a:t>
            </a:fld>
            <a:endParaRPr lang="en-GB"/>
          </a:p>
        </p:txBody>
      </p:sp>
      <p:sp>
        <p:nvSpPr>
          <p:cNvPr id="3" name="Untertitel">
            <a:extLst>
              <a:ext uri="{FF2B5EF4-FFF2-40B4-BE49-F238E27FC236}">
                <a16:creationId xmlns:a16="http://schemas.microsoft.com/office/drawing/2014/main" id="{1D21B0F8-3BAB-4678-91EE-A9CD10CFB429}"/>
              </a:ext>
            </a:extLst>
          </p:cNvPr>
          <p:cNvSpPr>
            <a:spLocks noGrp="1"/>
          </p:cNvSpPr>
          <p:nvPr>
            <p:ph type="subTitle" idx="1" hasCustomPrompt="1"/>
          </p:nvPr>
        </p:nvSpPr>
        <p:spPr>
          <a:xfrm>
            <a:off x="466726" y="3917951"/>
            <a:ext cx="7559999" cy="802479"/>
          </a:xfrm>
        </p:spPr>
        <p:txBody>
          <a:bodyPr/>
          <a:lstStyle>
            <a:lvl1pPr marL="0" indent="0" algn="l">
              <a:lnSpc>
                <a:spcPct val="100000"/>
              </a:lnSpc>
              <a:spcBef>
                <a:spcPts val="0"/>
              </a:spcBef>
              <a:spcAft>
                <a:spcPts val="0"/>
              </a:spcAft>
              <a:buNone/>
              <a:defRPr sz="2400" b="0" cap="none" spc="0" baseline="0">
                <a:solidFill>
                  <a:schemeClr val="tx1"/>
                </a:solidFill>
                <a:latin typeface="+mn-lt"/>
              </a:defRPr>
            </a:lvl1pPr>
            <a:lvl2pPr marL="0" indent="0" algn="l">
              <a:lnSpc>
                <a:spcPct val="100000"/>
              </a:lnSpc>
              <a:spcBef>
                <a:spcPts val="0"/>
              </a:spcBef>
              <a:spcAft>
                <a:spcPts val="0"/>
              </a:spcAft>
              <a:buNone/>
              <a:defRPr sz="2400" b="0" cap="none" spc="0" baseline="0">
                <a:solidFill>
                  <a:schemeClr val="tx1"/>
                </a:solidFill>
                <a:latin typeface="+mn-lt"/>
              </a:defRPr>
            </a:lvl2pPr>
            <a:lvl3pPr marL="0" indent="0" algn="l">
              <a:lnSpc>
                <a:spcPct val="100000"/>
              </a:lnSpc>
              <a:spcBef>
                <a:spcPts val="0"/>
              </a:spcBef>
              <a:spcAft>
                <a:spcPts val="0"/>
              </a:spcAft>
              <a:buNone/>
              <a:defRPr sz="2400" b="0" cap="none" spc="0" baseline="0">
                <a:solidFill>
                  <a:schemeClr val="tx1"/>
                </a:solidFill>
                <a:latin typeface="+mn-lt"/>
              </a:defRPr>
            </a:lvl3pPr>
            <a:lvl4pPr marL="0" indent="0" algn="l">
              <a:lnSpc>
                <a:spcPct val="100000"/>
              </a:lnSpc>
              <a:spcBef>
                <a:spcPts val="0"/>
              </a:spcBef>
              <a:spcAft>
                <a:spcPts val="0"/>
              </a:spcAft>
              <a:buNone/>
              <a:defRPr sz="2400" b="0" cap="none" spc="0" baseline="0">
                <a:solidFill>
                  <a:schemeClr val="tx1"/>
                </a:solidFill>
                <a:latin typeface="+mn-lt"/>
              </a:defRPr>
            </a:lvl4pPr>
            <a:lvl5pPr marL="0" indent="0" algn="l">
              <a:lnSpc>
                <a:spcPct val="100000"/>
              </a:lnSpc>
              <a:spcBef>
                <a:spcPts val="0"/>
              </a:spcBef>
              <a:spcAft>
                <a:spcPts val="0"/>
              </a:spcAft>
              <a:buNone/>
              <a:defRPr sz="2400" b="0" cap="none" spc="0" baseline="0">
                <a:solidFill>
                  <a:schemeClr val="tx1"/>
                </a:solidFill>
                <a:latin typeface="+mn-lt"/>
              </a:defRPr>
            </a:lvl5pPr>
            <a:lvl6pPr marL="0" indent="0" algn="l">
              <a:lnSpc>
                <a:spcPct val="100000"/>
              </a:lnSpc>
              <a:spcBef>
                <a:spcPts val="0"/>
              </a:spcBef>
              <a:spcAft>
                <a:spcPts val="0"/>
              </a:spcAft>
              <a:buNone/>
              <a:defRPr sz="2400" b="0" cap="none" spc="0" baseline="0">
                <a:solidFill>
                  <a:schemeClr val="tx1"/>
                </a:solidFill>
                <a:latin typeface="+mn-lt"/>
              </a:defRPr>
            </a:lvl6pPr>
            <a:lvl7pPr marL="0" indent="0" algn="l">
              <a:lnSpc>
                <a:spcPct val="100000"/>
              </a:lnSpc>
              <a:spcBef>
                <a:spcPts val="0"/>
              </a:spcBef>
              <a:spcAft>
                <a:spcPts val="0"/>
              </a:spcAft>
              <a:buNone/>
              <a:defRPr sz="2400" b="0" cap="none" spc="0" baseline="0">
                <a:solidFill>
                  <a:schemeClr val="tx1"/>
                </a:solidFill>
                <a:latin typeface="+mn-lt"/>
              </a:defRPr>
            </a:lvl7pPr>
            <a:lvl8pPr marL="0" indent="0" algn="l">
              <a:lnSpc>
                <a:spcPct val="100000"/>
              </a:lnSpc>
              <a:spcBef>
                <a:spcPts val="0"/>
              </a:spcBef>
              <a:spcAft>
                <a:spcPts val="0"/>
              </a:spcAft>
              <a:buNone/>
              <a:defRPr sz="2400" b="0" cap="none" spc="0" baseline="0">
                <a:solidFill>
                  <a:schemeClr val="tx1"/>
                </a:solidFill>
                <a:latin typeface="+mn-lt"/>
              </a:defRPr>
            </a:lvl8pPr>
            <a:lvl9pPr marL="0" indent="0" algn="l">
              <a:lnSpc>
                <a:spcPct val="100000"/>
              </a:lnSpc>
              <a:spcBef>
                <a:spcPts val="0"/>
              </a:spcBef>
              <a:spcAft>
                <a:spcPts val="0"/>
              </a:spcAft>
              <a:buNone/>
              <a:defRPr sz="2400" b="0" cap="none" spc="0" baseline="0">
                <a:solidFill>
                  <a:schemeClr val="tx1"/>
                </a:solidFill>
                <a:latin typeface="+mn-lt"/>
              </a:defRPr>
            </a:lvl9pPr>
          </a:lstStyle>
          <a:p>
            <a:pPr lvl="0"/>
            <a:r>
              <a:rPr lang="de-DE" noProof="0"/>
              <a:t>Titelchart Subheadline</a:t>
            </a:r>
          </a:p>
        </p:txBody>
      </p:sp>
      <p:sp>
        <p:nvSpPr>
          <p:cNvPr id="2" name="Titel">
            <a:extLst>
              <a:ext uri="{FF2B5EF4-FFF2-40B4-BE49-F238E27FC236}">
                <a16:creationId xmlns:a16="http://schemas.microsoft.com/office/drawing/2014/main" id="{B27ADDBD-4F40-4E90-B956-5D11C5464ED2}"/>
              </a:ext>
            </a:extLst>
          </p:cNvPr>
          <p:cNvSpPr>
            <a:spLocks noGrp="1"/>
          </p:cNvSpPr>
          <p:nvPr>
            <p:ph type="ctrTitle" hasCustomPrompt="1"/>
          </p:nvPr>
        </p:nvSpPr>
        <p:spPr>
          <a:xfrm>
            <a:off x="466725" y="3048798"/>
            <a:ext cx="7560000" cy="802479"/>
          </a:xfrm>
        </p:spPr>
        <p:txBody>
          <a:bodyPr anchor="b"/>
          <a:lstStyle>
            <a:lvl1pPr marL="0" algn="l">
              <a:lnSpc>
                <a:spcPct val="100000"/>
              </a:lnSpc>
              <a:spcBef>
                <a:spcPts val="0"/>
              </a:spcBef>
              <a:spcAft>
                <a:spcPts val="0"/>
              </a:spcAft>
              <a:defRPr sz="3200" b="0">
                <a:latin typeface="+mn-lt"/>
              </a:defRPr>
            </a:lvl1pPr>
          </a:lstStyle>
          <a:p>
            <a:r>
              <a:rPr lang="de-DE"/>
              <a:t>Titelchart Headline</a:t>
            </a:r>
            <a:endParaRPr lang="en-GB"/>
          </a:p>
        </p:txBody>
      </p:sp>
      <p:sp>
        <p:nvSpPr>
          <p:cNvPr id="9" name="Subline">
            <a:extLst>
              <a:ext uri="{FF2B5EF4-FFF2-40B4-BE49-F238E27FC236}">
                <a16:creationId xmlns:a16="http://schemas.microsoft.com/office/drawing/2014/main" id="{B7F98D63-9524-468A-A9C3-1E28F94286B4}"/>
              </a:ext>
            </a:extLst>
          </p:cNvPr>
          <p:cNvSpPr>
            <a:spLocks noGrp="1"/>
          </p:cNvSpPr>
          <p:nvPr>
            <p:ph type="body" orient="vert" idx="14" hasCustomPrompt="1"/>
          </p:nvPr>
        </p:nvSpPr>
        <p:spPr>
          <a:xfrm>
            <a:off x="466724" y="2436798"/>
            <a:ext cx="6660000" cy="612000"/>
          </a:xfrm>
        </p:spPr>
        <p:txBody>
          <a:bodyPr vert="horz" anchor="b" anchorCtr="0"/>
          <a:lstStyle>
            <a:lvl1pPr>
              <a:lnSpc>
                <a:spcPct val="138000"/>
              </a:lnSpc>
              <a:spcBef>
                <a:spcPts val="0"/>
              </a:spcBef>
              <a:spcAft>
                <a:spcPts val="0"/>
              </a:spcAft>
              <a:defRPr sz="1400" b="1" cap="all" spc="70" baseline="0">
                <a:solidFill>
                  <a:schemeClr val="accent4"/>
                </a:solidFill>
                <a:latin typeface="+mj-lt"/>
              </a:defRPr>
            </a:lvl1pPr>
            <a:lvl2pPr>
              <a:lnSpc>
                <a:spcPct val="138000"/>
              </a:lnSpc>
              <a:spcBef>
                <a:spcPts val="0"/>
              </a:spcBef>
              <a:spcAft>
                <a:spcPts val="0"/>
              </a:spcAft>
              <a:defRPr sz="1400"/>
            </a:lvl2pPr>
            <a:lvl3pPr>
              <a:lnSpc>
                <a:spcPct val="138000"/>
              </a:lnSpc>
              <a:spcBef>
                <a:spcPts val="0"/>
              </a:spcBef>
              <a:spcAft>
                <a:spcPts val="0"/>
              </a:spcAft>
              <a:defRPr sz="1400" b="1" cap="all" spc="70" baseline="0">
                <a:solidFill>
                  <a:schemeClr val="accent4"/>
                </a:solidFill>
                <a:latin typeface="+mj-lt"/>
              </a:defRPr>
            </a:lvl3pPr>
            <a:lvl4pPr>
              <a:lnSpc>
                <a:spcPct val="138000"/>
              </a:lnSpc>
              <a:spcBef>
                <a:spcPts val="0"/>
              </a:spcBef>
              <a:spcAft>
                <a:spcPts val="0"/>
              </a:spcAft>
              <a:defRPr sz="1400" b="1" cap="all" spc="70" baseline="0">
                <a:solidFill>
                  <a:schemeClr val="accent4"/>
                </a:solidFill>
                <a:latin typeface="+mj-lt"/>
              </a:defRPr>
            </a:lvl4pPr>
            <a:lvl5pPr>
              <a:lnSpc>
                <a:spcPct val="138000"/>
              </a:lnSpc>
              <a:spcBef>
                <a:spcPts val="0"/>
              </a:spcBef>
              <a:spcAft>
                <a:spcPts val="0"/>
              </a:spcAft>
              <a:defRPr sz="1400" b="1" cap="all" spc="70" baseline="0">
                <a:solidFill>
                  <a:schemeClr val="accent4"/>
                </a:solidFill>
                <a:latin typeface="+mj-lt"/>
              </a:defRPr>
            </a:lvl5pPr>
            <a:lvl6pPr>
              <a:lnSpc>
                <a:spcPct val="138000"/>
              </a:lnSpc>
              <a:spcBef>
                <a:spcPts val="0"/>
              </a:spcBef>
              <a:spcAft>
                <a:spcPts val="0"/>
              </a:spcAft>
              <a:defRPr sz="1400" b="1" cap="all" spc="70" baseline="0">
                <a:solidFill>
                  <a:schemeClr val="accent4"/>
                </a:solidFill>
                <a:latin typeface="+mj-lt"/>
              </a:defRPr>
            </a:lvl6pPr>
            <a:lvl7pPr>
              <a:lnSpc>
                <a:spcPct val="138000"/>
              </a:lnSpc>
              <a:spcBef>
                <a:spcPts val="0"/>
              </a:spcBef>
              <a:spcAft>
                <a:spcPts val="0"/>
              </a:spcAft>
              <a:defRPr sz="1400" b="1" cap="all" spc="70" baseline="0">
                <a:solidFill>
                  <a:schemeClr val="accent4"/>
                </a:solidFill>
                <a:latin typeface="+mj-lt"/>
              </a:defRPr>
            </a:lvl7pPr>
            <a:lvl8pPr>
              <a:lnSpc>
                <a:spcPct val="138000"/>
              </a:lnSpc>
              <a:spcBef>
                <a:spcPts val="0"/>
              </a:spcBef>
              <a:spcAft>
                <a:spcPts val="0"/>
              </a:spcAft>
              <a:defRPr sz="1400" b="1" cap="all" spc="70" baseline="0">
                <a:solidFill>
                  <a:schemeClr val="accent4"/>
                </a:solidFill>
                <a:latin typeface="+mj-lt"/>
              </a:defRPr>
            </a:lvl8pPr>
            <a:lvl9pPr>
              <a:lnSpc>
                <a:spcPct val="138000"/>
              </a:lnSpc>
              <a:spcBef>
                <a:spcPts val="0"/>
              </a:spcBef>
              <a:spcAft>
                <a:spcPts val="0"/>
              </a:spcAft>
              <a:defRPr sz="1400" b="1" cap="all" spc="70" baseline="0">
                <a:solidFill>
                  <a:schemeClr val="accent4"/>
                </a:solidFill>
                <a:latin typeface="+mj-lt"/>
              </a:defRPr>
            </a:lvl9pPr>
          </a:lstStyle>
          <a:p>
            <a:pPr lvl="0"/>
            <a:r>
              <a:rPr lang="en-US" noProof="0"/>
              <a:t>Subline</a:t>
            </a:r>
            <a:endParaRPr lang="de-DE" noProof="0"/>
          </a:p>
        </p:txBody>
      </p:sp>
    </p:spTree>
    <p:extLst>
      <p:ext uri="{BB962C8B-B14F-4D97-AF65-F5344CB8AC3E}">
        <p14:creationId xmlns:p14="http://schemas.microsoft.com/office/powerpoint/2010/main" val="87510263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94">
          <p15:clr>
            <a:srgbClr val="A4A3A4"/>
          </p15:clr>
        </p15:guide>
        <p15:guide id="2" pos="7385">
          <p15:clr>
            <a:srgbClr val="000000"/>
          </p15:clr>
        </p15:guide>
        <p15:guide id="6" orient="horz" pos="2469">
          <p15:clr>
            <a:srgbClr val="A4A3A4"/>
          </p15:clr>
        </p15:guide>
        <p15:guide id="7" orient="horz" pos="2426">
          <p15:clr>
            <a:srgbClr val="A4A3A4"/>
          </p15:clr>
        </p15:guide>
        <p15:guide id="8" orient="horz" pos="1919">
          <p15:clr>
            <a:srgbClr val="A4A3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elfolie A / mit Bild">
    <p:bg>
      <p:bgRef idx="1001">
        <a:schemeClr val="bg1"/>
      </p:bgRef>
    </p:bg>
    <p:spTree>
      <p:nvGrpSpPr>
        <p:cNvPr id="1" name=""/>
        <p:cNvGrpSpPr/>
        <p:nvPr/>
      </p:nvGrpSpPr>
      <p:grpSpPr>
        <a:xfrm>
          <a:off x="0" y="0"/>
          <a:ext cx="0" cy="0"/>
          <a:chOff x="0" y="0"/>
          <a:chExt cx="0" cy="0"/>
        </a:xfrm>
      </p:grpSpPr>
      <p:sp>
        <p:nvSpPr>
          <p:cNvPr id="5" name="Fußzeile">
            <a:extLst>
              <a:ext uri="{FF2B5EF4-FFF2-40B4-BE49-F238E27FC236}">
                <a16:creationId xmlns:a16="http://schemas.microsoft.com/office/drawing/2014/main" id="{19315D91-079A-4A57-8FA3-C260271108C7}"/>
              </a:ext>
            </a:extLst>
          </p:cNvPr>
          <p:cNvSpPr>
            <a:spLocks noGrp="1"/>
          </p:cNvSpPr>
          <p:nvPr>
            <p:ph type="ftr" sz="quarter" idx="11"/>
          </p:nvPr>
        </p:nvSpPr>
        <p:spPr>
          <a:xfrm>
            <a:off x="1836000" y="6984000"/>
            <a:ext cx="9887688" cy="359392"/>
          </a:xfrm>
        </p:spPr>
        <p:txBody>
          <a:bodyPr/>
          <a:lstStyle>
            <a:lvl1pPr>
              <a:defRPr>
                <a:solidFill>
                  <a:schemeClr val="bg1"/>
                </a:solidFill>
              </a:defRPr>
            </a:lvl1pPr>
          </a:lstStyle>
          <a:p>
            <a:r>
              <a:rPr lang="en-GB"/>
              <a:t>Titel der Präsentation // Kürzel</a:t>
            </a:r>
          </a:p>
        </p:txBody>
      </p:sp>
      <p:sp>
        <p:nvSpPr>
          <p:cNvPr id="4" name="Datum">
            <a:extLst>
              <a:ext uri="{FF2B5EF4-FFF2-40B4-BE49-F238E27FC236}">
                <a16:creationId xmlns:a16="http://schemas.microsoft.com/office/drawing/2014/main" id="{77944DCE-1BF8-48AE-90EC-37EECF7F85D3}"/>
              </a:ext>
            </a:extLst>
          </p:cNvPr>
          <p:cNvSpPr>
            <a:spLocks noGrp="1"/>
          </p:cNvSpPr>
          <p:nvPr>
            <p:ph type="dt" sz="half" idx="10"/>
          </p:nvPr>
        </p:nvSpPr>
        <p:spPr>
          <a:xfrm>
            <a:off x="926475" y="6984000"/>
            <a:ext cx="720000" cy="358775"/>
          </a:xfrm>
        </p:spPr>
        <p:txBody>
          <a:bodyPr/>
          <a:lstStyle>
            <a:lvl1pPr>
              <a:defRPr>
                <a:solidFill>
                  <a:schemeClr val="bg1"/>
                </a:solidFill>
              </a:defRPr>
            </a:lvl1pPr>
          </a:lstStyle>
          <a:p>
            <a:fld id="{C705DA3B-BEF0-4718-92CD-F0F634A88663}" type="datetime1">
              <a:rPr lang="de-DE" smtClean="0"/>
              <a:pPr/>
              <a:t>09.01.2026</a:t>
            </a:fld>
            <a:endParaRPr lang="en-GB"/>
          </a:p>
        </p:txBody>
      </p:sp>
      <p:sp>
        <p:nvSpPr>
          <p:cNvPr id="6" name="Foliennummer">
            <a:extLst>
              <a:ext uri="{FF2B5EF4-FFF2-40B4-BE49-F238E27FC236}">
                <a16:creationId xmlns:a16="http://schemas.microsoft.com/office/drawing/2014/main" id="{1F203684-79BD-45D9-8100-E27561792D35}"/>
              </a:ext>
            </a:extLst>
          </p:cNvPr>
          <p:cNvSpPr>
            <a:spLocks noGrp="1"/>
          </p:cNvSpPr>
          <p:nvPr>
            <p:ph type="sldNum" sz="quarter" idx="12"/>
          </p:nvPr>
        </p:nvSpPr>
        <p:spPr>
          <a:xfrm>
            <a:off x="466725" y="6984000"/>
            <a:ext cx="360000" cy="358775"/>
          </a:xfrm>
        </p:spPr>
        <p:txBody>
          <a:bodyPr/>
          <a:lstStyle>
            <a:lvl1pPr>
              <a:defRPr>
                <a:solidFill>
                  <a:schemeClr val="bg1"/>
                </a:solidFill>
              </a:defRPr>
            </a:lvl1pPr>
          </a:lstStyle>
          <a:p>
            <a:fld id="{89425045-E617-44AB-9894-E2B8B7241B24}" type="slidenum">
              <a:rPr lang="en-GB" smtClean="0"/>
              <a:pPr/>
              <a:t>‹#›</a:t>
            </a:fld>
            <a:endParaRPr lang="en-GB"/>
          </a:p>
        </p:txBody>
      </p:sp>
      <p:sp>
        <p:nvSpPr>
          <p:cNvPr id="19" name="Bild">
            <a:extLst>
              <a:ext uri="{FF2B5EF4-FFF2-40B4-BE49-F238E27FC236}">
                <a16:creationId xmlns:a16="http://schemas.microsoft.com/office/drawing/2014/main" id="{53D0CD50-E46D-40E9-AF76-A43230989861}"/>
              </a:ext>
            </a:extLst>
          </p:cNvPr>
          <p:cNvSpPr>
            <a:spLocks noGrp="1"/>
          </p:cNvSpPr>
          <p:nvPr>
            <p:ph type="pic" sz="quarter" idx="15" hasCustomPrompt="1"/>
          </p:nvPr>
        </p:nvSpPr>
        <p:spPr>
          <a:xfrm>
            <a:off x="1" y="0"/>
            <a:ext cx="9637824" cy="6857999"/>
          </a:xfrm>
          <a:custGeom>
            <a:avLst/>
            <a:gdLst>
              <a:gd name="connsiteX0" fmla="*/ 0 w 9637824"/>
              <a:gd name="connsiteY0" fmla="*/ 0 h 6857999"/>
              <a:gd name="connsiteX1" fmla="*/ 6329320 w 9637824"/>
              <a:gd name="connsiteY1" fmla="*/ 0 h 6857999"/>
              <a:gd name="connsiteX2" fmla="*/ 6313575 w 9637824"/>
              <a:gd name="connsiteY2" fmla="*/ 303907 h 6857999"/>
              <a:gd name="connsiteX3" fmla="*/ 9446970 w 9637824"/>
              <a:gd name="connsiteY3" fmla="*/ 6484420 h 6857999"/>
              <a:gd name="connsiteX4" fmla="*/ 9315345 w 9637824"/>
              <a:gd name="connsiteY4" fmla="*/ 6857999 h 6857999"/>
              <a:gd name="connsiteX5" fmla="*/ 0 w 9637824"/>
              <a:gd name="connsiteY5"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37824" h="6857999">
                <a:moveTo>
                  <a:pt x="0" y="0"/>
                </a:moveTo>
                <a:lnTo>
                  <a:pt x="6329320" y="0"/>
                </a:lnTo>
                <a:lnTo>
                  <a:pt x="6313575" y="303907"/>
                </a:lnTo>
                <a:cubicBezTo>
                  <a:pt x="6302632" y="3231120"/>
                  <a:pt x="10579329" y="2882945"/>
                  <a:pt x="9446970" y="6484420"/>
                </a:cubicBezTo>
                <a:lnTo>
                  <a:pt x="9315345" y="6857999"/>
                </a:lnTo>
                <a:lnTo>
                  <a:pt x="0" y="6857999"/>
                </a:lnTo>
                <a:close/>
              </a:path>
            </a:pathLst>
          </a:custGeom>
          <a:solidFill>
            <a:schemeClr val="accent2"/>
          </a:solidFill>
        </p:spPr>
        <p:txBody>
          <a:bodyPr wrap="square" anchor="ctr" anchorCtr="0">
            <a:noAutofit/>
          </a:bodyPr>
          <a:lstStyle>
            <a:lvl1pPr algn="ctr">
              <a:defRPr>
                <a:solidFill>
                  <a:schemeClr val="tx1"/>
                </a:solidFill>
              </a:defRPr>
            </a:lvl1pPr>
          </a:lstStyle>
          <a:p>
            <a:r>
              <a:rPr lang="de-DE"/>
              <a:t>Bild einfügen</a:t>
            </a:r>
          </a:p>
        </p:txBody>
      </p:sp>
      <p:pic>
        <p:nvPicPr>
          <p:cNvPr id="17" name="OASE Logo">
            <a:extLst>
              <a:ext uri="{FF2B5EF4-FFF2-40B4-BE49-F238E27FC236}">
                <a16:creationId xmlns:a16="http://schemas.microsoft.com/office/drawing/2014/main" id="{8B5AA1AF-9A66-4BCD-AAF1-30B5A944BF3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067688" y="468930"/>
            <a:ext cx="1656000" cy="892043"/>
          </a:xfrm>
          <a:prstGeom prst="rect">
            <a:avLst/>
          </a:prstGeom>
        </p:spPr>
      </p:pic>
      <p:sp>
        <p:nvSpPr>
          <p:cNvPr id="16" name="Claim Logo">
            <a:extLst>
              <a:ext uri="{FF2B5EF4-FFF2-40B4-BE49-F238E27FC236}">
                <a16:creationId xmlns:a16="http://schemas.microsoft.com/office/drawing/2014/main" id="{CAD3C268-1BD4-45DF-AE31-A9C1DD299F3A}"/>
              </a:ext>
            </a:extLst>
          </p:cNvPr>
          <p:cNvSpPr>
            <a:spLocks noGrp="1" noChangeAspect="1"/>
          </p:cNvSpPr>
          <p:nvPr>
            <p:ph type="body" orient="vert" idx="16" hasCustomPrompt="1"/>
          </p:nvPr>
        </p:nvSpPr>
        <p:spPr>
          <a:xfrm>
            <a:off x="466725" y="2292575"/>
            <a:ext cx="1378800" cy="136800"/>
          </a:xfrm>
          <a:blipFill>
            <a:blip r:embed="rId3"/>
            <a:stretch>
              <a:fillRect/>
            </a:stretch>
          </a:blipFill>
        </p:spPr>
        <p:txBody>
          <a:bodyPr vert="horz" wrap="none" rIns="2448000" anchor="ctr" anchorCtr="0"/>
          <a:lstStyle>
            <a:lvl1pPr algn="r">
              <a:lnSpc>
                <a:spcPct val="100000"/>
              </a:lnSpc>
              <a:spcBef>
                <a:spcPts val="0"/>
              </a:spcBef>
              <a:spcAft>
                <a:spcPts val="0"/>
              </a:spcAft>
              <a:defRPr sz="1000" b="0" cap="none" spc="0" baseline="0">
                <a:solidFill>
                  <a:schemeClr val="bg1"/>
                </a:solidFill>
                <a:latin typeface="+mn-lt"/>
              </a:defRPr>
            </a:lvl1pPr>
            <a:lvl2pPr algn="r">
              <a:lnSpc>
                <a:spcPct val="100000"/>
              </a:lnSpc>
              <a:spcBef>
                <a:spcPts val="0"/>
              </a:spcBef>
              <a:spcAft>
                <a:spcPts val="0"/>
              </a:spcAft>
              <a:defRPr sz="1000" b="0" cap="none" spc="0" baseline="0">
                <a:solidFill>
                  <a:schemeClr val="bg1"/>
                </a:solidFill>
                <a:latin typeface="+mn-lt"/>
              </a:defRPr>
            </a:lvl2pPr>
            <a:lvl3pPr algn="r">
              <a:lnSpc>
                <a:spcPct val="100000"/>
              </a:lnSpc>
              <a:spcBef>
                <a:spcPts val="0"/>
              </a:spcBef>
              <a:spcAft>
                <a:spcPts val="0"/>
              </a:spcAft>
              <a:defRPr sz="1000" b="0" cap="none" spc="0" baseline="0">
                <a:solidFill>
                  <a:schemeClr val="bg1"/>
                </a:solidFill>
                <a:latin typeface="+mn-lt"/>
              </a:defRPr>
            </a:lvl3pPr>
            <a:lvl4pPr algn="r">
              <a:lnSpc>
                <a:spcPct val="100000"/>
              </a:lnSpc>
              <a:spcBef>
                <a:spcPts val="0"/>
              </a:spcBef>
              <a:spcAft>
                <a:spcPts val="0"/>
              </a:spcAft>
              <a:defRPr sz="1000" b="0" cap="none" spc="0" baseline="0">
                <a:solidFill>
                  <a:schemeClr val="bg1"/>
                </a:solidFill>
                <a:latin typeface="+mn-lt"/>
              </a:defRPr>
            </a:lvl4pPr>
            <a:lvl5pPr algn="r">
              <a:lnSpc>
                <a:spcPct val="100000"/>
              </a:lnSpc>
              <a:spcBef>
                <a:spcPts val="0"/>
              </a:spcBef>
              <a:spcAft>
                <a:spcPts val="0"/>
              </a:spcAft>
              <a:defRPr sz="1000" b="0" cap="none" spc="0" baseline="0">
                <a:solidFill>
                  <a:schemeClr val="bg1"/>
                </a:solidFill>
                <a:latin typeface="+mn-lt"/>
              </a:defRPr>
            </a:lvl5pPr>
            <a:lvl6pPr algn="r">
              <a:lnSpc>
                <a:spcPct val="100000"/>
              </a:lnSpc>
              <a:spcBef>
                <a:spcPts val="0"/>
              </a:spcBef>
              <a:spcAft>
                <a:spcPts val="0"/>
              </a:spcAft>
              <a:defRPr sz="1000" b="0" cap="none" spc="0" baseline="0">
                <a:solidFill>
                  <a:schemeClr val="bg1"/>
                </a:solidFill>
                <a:latin typeface="+mn-lt"/>
              </a:defRPr>
            </a:lvl6pPr>
            <a:lvl7pPr algn="r">
              <a:lnSpc>
                <a:spcPct val="100000"/>
              </a:lnSpc>
              <a:spcBef>
                <a:spcPts val="0"/>
              </a:spcBef>
              <a:spcAft>
                <a:spcPts val="0"/>
              </a:spcAft>
              <a:defRPr sz="1000" b="0" cap="none" spc="0" baseline="0">
                <a:solidFill>
                  <a:schemeClr val="bg1"/>
                </a:solidFill>
                <a:latin typeface="+mn-lt"/>
              </a:defRPr>
            </a:lvl7pPr>
            <a:lvl8pPr algn="r">
              <a:lnSpc>
                <a:spcPct val="100000"/>
              </a:lnSpc>
              <a:spcBef>
                <a:spcPts val="0"/>
              </a:spcBef>
              <a:spcAft>
                <a:spcPts val="0"/>
              </a:spcAft>
              <a:defRPr sz="1000" b="0" cap="none" spc="0" baseline="0">
                <a:solidFill>
                  <a:schemeClr val="bg1"/>
                </a:solidFill>
                <a:latin typeface="+mn-lt"/>
              </a:defRPr>
            </a:lvl8pPr>
            <a:lvl9pPr algn="r">
              <a:lnSpc>
                <a:spcPct val="100000"/>
              </a:lnSpc>
              <a:spcBef>
                <a:spcPts val="0"/>
              </a:spcBef>
              <a:spcAft>
                <a:spcPts val="0"/>
              </a:spcAft>
              <a:defRPr sz="1000" b="0" cap="none" spc="0" baseline="0">
                <a:solidFill>
                  <a:schemeClr val="bg1"/>
                </a:solidFill>
                <a:latin typeface="+mn-lt"/>
              </a:defRPr>
            </a:lvl9pPr>
          </a:lstStyle>
          <a:p>
            <a:pPr lvl="0"/>
            <a:r>
              <a:rPr lang="de-DE" noProof="0"/>
              <a:t>Claim bitte nicht</a:t>
            </a:r>
            <a:br>
              <a:rPr lang="de-DE" noProof="0"/>
            </a:br>
            <a:r>
              <a:rPr lang="de-DE" noProof="0"/>
              <a:t>löschen/verschieben</a:t>
            </a:r>
          </a:p>
        </p:txBody>
      </p:sp>
      <p:sp>
        <p:nvSpPr>
          <p:cNvPr id="3" name="Untertitel">
            <a:extLst>
              <a:ext uri="{FF2B5EF4-FFF2-40B4-BE49-F238E27FC236}">
                <a16:creationId xmlns:a16="http://schemas.microsoft.com/office/drawing/2014/main" id="{1D21B0F8-3BAB-4678-91EE-A9CD10CFB429}"/>
              </a:ext>
            </a:extLst>
          </p:cNvPr>
          <p:cNvSpPr>
            <a:spLocks noGrp="1"/>
          </p:cNvSpPr>
          <p:nvPr>
            <p:ph type="subTitle" idx="1" hasCustomPrompt="1"/>
          </p:nvPr>
        </p:nvSpPr>
        <p:spPr>
          <a:xfrm>
            <a:off x="466726" y="5562621"/>
            <a:ext cx="8279998" cy="802479"/>
          </a:xfrm>
        </p:spPr>
        <p:txBody>
          <a:bodyPr/>
          <a:lstStyle>
            <a:lvl1pPr marL="0" indent="0" algn="l">
              <a:lnSpc>
                <a:spcPct val="100000"/>
              </a:lnSpc>
              <a:spcBef>
                <a:spcPts val="0"/>
              </a:spcBef>
              <a:spcAft>
                <a:spcPts val="0"/>
              </a:spcAft>
              <a:buNone/>
              <a:defRPr sz="2400" b="0" cap="none" spc="0" baseline="0">
                <a:solidFill>
                  <a:schemeClr val="tx1"/>
                </a:solidFill>
                <a:latin typeface="+mn-lt"/>
              </a:defRPr>
            </a:lvl1pPr>
            <a:lvl2pPr marL="0" indent="0" algn="l">
              <a:lnSpc>
                <a:spcPct val="100000"/>
              </a:lnSpc>
              <a:spcBef>
                <a:spcPts val="0"/>
              </a:spcBef>
              <a:spcAft>
                <a:spcPts val="0"/>
              </a:spcAft>
              <a:buNone/>
              <a:defRPr sz="2400" b="0" cap="none" spc="0" baseline="0">
                <a:solidFill>
                  <a:schemeClr val="tx1"/>
                </a:solidFill>
                <a:latin typeface="+mn-lt"/>
              </a:defRPr>
            </a:lvl2pPr>
            <a:lvl3pPr marL="0" indent="0" algn="l">
              <a:lnSpc>
                <a:spcPct val="100000"/>
              </a:lnSpc>
              <a:spcBef>
                <a:spcPts val="0"/>
              </a:spcBef>
              <a:spcAft>
                <a:spcPts val="0"/>
              </a:spcAft>
              <a:buNone/>
              <a:defRPr sz="2400" b="0" cap="none" spc="0" baseline="0">
                <a:solidFill>
                  <a:schemeClr val="tx1"/>
                </a:solidFill>
                <a:latin typeface="+mn-lt"/>
              </a:defRPr>
            </a:lvl3pPr>
            <a:lvl4pPr marL="0" indent="0" algn="l">
              <a:lnSpc>
                <a:spcPct val="100000"/>
              </a:lnSpc>
              <a:spcBef>
                <a:spcPts val="0"/>
              </a:spcBef>
              <a:spcAft>
                <a:spcPts val="0"/>
              </a:spcAft>
              <a:buNone/>
              <a:defRPr sz="2400" b="0" cap="none" spc="0" baseline="0">
                <a:solidFill>
                  <a:schemeClr val="tx1"/>
                </a:solidFill>
                <a:latin typeface="+mn-lt"/>
              </a:defRPr>
            </a:lvl4pPr>
            <a:lvl5pPr marL="0" indent="0" algn="l">
              <a:lnSpc>
                <a:spcPct val="100000"/>
              </a:lnSpc>
              <a:spcBef>
                <a:spcPts val="0"/>
              </a:spcBef>
              <a:spcAft>
                <a:spcPts val="0"/>
              </a:spcAft>
              <a:buNone/>
              <a:defRPr sz="2400" b="0" cap="none" spc="0" baseline="0">
                <a:solidFill>
                  <a:schemeClr val="tx1"/>
                </a:solidFill>
                <a:latin typeface="+mn-lt"/>
              </a:defRPr>
            </a:lvl5pPr>
            <a:lvl6pPr marL="0" indent="0" algn="l">
              <a:lnSpc>
                <a:spcPct val="100000"/>
              </a:lnSpc>
              <a:spcBef>
                <a:spcPts val="0"/>
              </a:spcBef>
              <a:spcAft>
                <a:spcPts val="0"/>
              </a:spcAft>
              <a:buNone/>
              <a:defRPr sz="2400" b="0" cap="none" spc="0" baseline="0">
                <a:solidFill>
                  <a:schemeClr val="tx1"/>
                </a:solidFill>
                <a:latin typeface="+mn-lt"/>
              </a:defRPr>
            </a:lvl6pPr>
            <a:lvl7pPr marL="0" indent="0" algn="l">
              <a:lnSpc>
                <a:spcPct val="100000"/>
              </a:lnSpc>
              <a:spcBef>
                <a:spcPts val="0"/>
              </a:spcBef>
              <a:spcAft>
                <a:spcPts val="0"/>
              </a:spcAft>
              <a:buNone/>
              <a:defRPr sz="2400" b="0" cap="none" spc="0" baseline="0">
                <a:solidFill>
                  <a:schemeClr val="tx1"/>
                </a:solidFill>
                <a:latin typeface="+mn-lt"/>
              </a:defRPr>
            </a:lvl7pPr>
            <a:lvl8pPr marL="0" indent="0" algn="l">
              <a:lnSpc>
                <a:spcPct val="100000"/>
              </a:lnSpc>
              <a:spcBef>
                <a:spcPts val="0"/>
              </a:spcBef>
              <a:spcAft>
                <a:spcPts val="0"/>
              </a:spcAft>
              <a:buNone/>
              <a:defRPr sz="2400" b="0" cap="none" spc="0" baseline="0">
                <a:solidFill>
                  <a:schemeClr val="tx1"/>
                </a:solidFill>
                <a:latin typeface="+mn-lt"/>
              </a:defRPr>
            </a:lvl8pPr>
            <a:lvl9pPr marL="0" indent="0" algn="l">
              <a:lnSpc>
                <a:spcPct val="100000"/>
              </a:lnSpc>
              <a:spcBef>
                <a:spcPts val="0"/>
              </a:spcBef>
              <a:spcAft>
                <a:spcPts val="0"/>
              </a:spcAft>
              <a:buNone/>
              <a:defRPr sz="2400" b="0" cap="none" spc="0" baseline="0">
                <a:solidFill>
                  <a:schemeClr val="tx1"/>
                </a:solidFill>
                <a:latin typeface="+mn-lt"/>
              </a:defRPr>
            </a:lvl9pPr>
          </a:lstStyle>
          <a:p>
            <a:pPr lvl="0"/>
            <a:r>
              <a:rPr lang="de-DE" noProof="0"/>
              <a:t>Titelchart Subheadline</a:t>
            </a:r>
          </a:p>
        </p:txBody>
      </p:sp>
      <p:sp>
        <p:nvSpPr>
          <p:cNvPr id="2" name="Titel">
            <a:extLst>
              <a:ext uri="{FF2B5EF4-FFF2-40B4-BE49-F238E27FC236}">
                <a16:creationId xmlns:a16="http://schemas.microsoft.com/office/drawing/2014/main" id="{B27ADDBD-4F40-4E90-B956-5D11C5464ED2}"/>
              </a:ext>
            </a:extLst>
          </p:cNvPr>
          <p:cNvSpPr>
            <a:spLocks noGrp="1"/>
          </p:cNvSpPr>
          <p:nvPr>
            <p:ph type="ctrTitle" hasCustomPrompt="1"/>
          </p:nvPr>
        </p:nvSpPr>
        <p:spPr>
          <a:xfrm>
            <a:off x="466725" y="4683946"/>
            <a:ext cx="8280000" cy="812001"/>
          </a:xfrm>
        </p:spPr>
        <p:txBody>
          <a:bodyPr anchor="b"/>
          <a:lstStyle>
            <a:lvl1pPr marL="0" algn="l">
              <a:lnSpc>
                <a:spcPct val="100000"/>
              </a:lnSpc>
              <a:spcBef>
                <a:spcPts val="0"/>
              </a:spcBef>
              <a:spcAft>
                <a:spcPts val="0"/>
              </a:spcAft>
              <a:defRPr sz="3200" b="0">
                <a:solidFill>
                  <a:schemeClr val="tx1"/>
                </a:solidFill>
                <a:latin typeface="+mn-lt"/>
              </a:defRPr>
            </a:lvl1pPr>
          </a:lstStyle>
          <a:p>
            <a:pPr lvl="0"/>
            <a:r>
              <a:rPr lang="de-DE"/>
              <a:t>Titelchart Headline</a:t>
            </a:r>
            <a:endParaRPr lang="en-GB"/>
          </a:p>
        </p:txBody>
      </p:sp>
      <p:sp>
        <p:nvSpPr>
          <p:cNvPr id="9" name="Subline">
            <a:extLst>
              <a:ext uri="{FF2B5EF4-FFF2-40B4-BE49-F238E27FC236}">
                <a16:creationId xmlns:a16="http://schemas.microsoft.com/office/drawing/2014/main" id="{B7F98D63-9524-468A-A9C3-1E28F94286B4}"/>
              </a:ext>
            </a:extLst>
          </p:cNvPr>
          <p:cNvSpPr>
            <a:spLocks noGrp="1"/>
          </p:cNvSpPr>
          <p:nvPr>
            <p:ph type="body" orient="vert" idx="14" hasCustomPrompt="1"/>
          </p:nvPr>
        </p:nvSpPr>
        <p:spPr>
          <a:xfrm>
            <a:off x="466724" y="4071946"/>
            <a:ext cx="4680000" cy="612000"/>
          </a:xfrm>
        </p:spPr>
        <p:txBody>
          <a:bodyPr vert="horz" anchor="b" anchorCtr="0"/>
          <a:lstStyle>
            <a:lvl1pPr>
              <a:lnSpc>
                <a:spcPct val="138000"/>
              </a:lnSpc>
              <a:spcBef>
                <a:spcPts val="0"/>
              </a:spcBef>
              <a:spcAft>
                <a:spcPts val="0"/>
              </a:spcAft>
              <a:defRPr sz="1400" b="1" cap="all" spc="70" baseline="0">
                <a:solidFill>
                  <a:schemeClr val="tx1"/>
                </a:solidFill>
                <a:latin typeface="+mj-lt"/>
              </a:defRPr>
            </a:lvl1pPr>
            <a:lvl2pPr>
              <a:lnSpc>
                <a:spcPct val="138000"/>
              </a:lnSpc>
              <a:spcBef>
                <a:spcPts val="0"/>
              </a:spcBef>
              <a:spcAft>
                <a:spcPts val="0"/>
              </a:spcAft>
              <a:defRPr sz="1400">
                <a:solidFill>
                  <a:schemeClr val="tx1"/>
                </a:solidFill>
              </a:defRPr>
            </a:lvl2pPr>
            <a:lvl3pPr>
              <a:lnSpc>
                <a:spcPct val="138000"/>
              </a:lnSpc>
              <a:spcBef>
                <a:spcPts val="0"/>
              </a:spcBef>
              <a:spcAft>
                <a:spcPts val="0"/>
              </a:spcAft>
              <a:defRPr sz="1400" b="1" cap="all" spc="70" baseline="0">
                <a:solidFill>
                  <a:schemeClr val="tx1"/>
                </a:solidFill>
                <a:latin typeface="+mj-lt"/>
              </a:defRPr>
            </a:lvl3pPr>
            <a:lvl4pPr>
              <a:lnSpc>
                <a:spcPct val="138000"/>
              </a:lnSpc>
              <a:spcBef>
                <a:spcPts val="0"/>
              </a:spcBef>
              <a:spcAft>
                <a:spcPts val="0"/>
              </a:spcAft>
              <a:defRPr sz="1400" b="1" cap="all" spc="70" baseline="0">
                <a:solidFill>
                  <a:schemeClr val="tx1"/>
                </a:solidFill>
                <a:latin typeface="+mj-lt"/>
              </a:defRPr>
            </a:lvl4pPr>
            <a:lvl5pPr>
              <a:lnSpc>
                <a:spcPct val="138000"/>
              </a:lnSpc>
              <a:spcBef>
                <a:spcPts val="0"/>
              </a:spcBef>
              <a:spcAft>
                <a:spcPts val="0"/>
              </a:spcAft>
              <a:defRPr sz="1400" b="1" cap="all" spc="70" baseline="0">
                <a:solidFill>
                  <a:schemeClr val="tx1"/>
                </a:solidFill>
                <a:latin typeface="+mj-lt"/>
              </a:defRPr>
            </a:lvl5pPr>
            <a:lvl6pPr>
              <a:lnSpc>
                <a:spcPct val="138000"/>
              </a:lnSpc>
              <a:spcBef>
                <a:spcPts val="0"/>
              </a:spcBef>
              <a:spcAft>
                <a:spcPts val="0"/>
              </a:spcAft>
              <a:defRPr sz="1400" b="1" cap="all" spc="70" baseline="0">
                <a:solidFill>
                  <a:schemeClr val="tx1"/>
                </a:solidFill>
                <a:latin typeface="+mj-lt"/>
              </a:defRPr>
            </a:lvl6pPr>
            <a:lvl7pPr>
              <a:lnSpc>
                <a:spcPct val="138000"/>
              </a:lnSpc>
              <a:spcBef>
                <a:spcPts val="0"/>
              </a:spcBef>
              <a:spcAft>
                <a:spcPts val="0"/>
              </a:spcAft>
              <a:defRPr sz="1400" b="1" cap="all" spc="70" baseline="0">
                <a:solidFill>
                  <a:schemeClr val="tx1"/>
                </a:solidFill>
                <a:latin typeface="+mj-lt"/>
              </a:defRPr>
            </a:lvl7pPr>
            <a:lvl8pPr>
              <a:lnSpc>
                <a:spcPct val="138000"/>
              </a:lnSpc>
              <a:spcBef>
                <a:spcPts val="0"/>
              </a:spcBef>
              <a:spcAft>
                <a:spcPts val="0"/>
              </a:spcAft>
              <a:defRPr sz="1400" b="1" cap="all" spc="70" baseline="0">
                <a:solidFill>
                  <a:schemeClr val="tx1"/>
                </a:solidFill>
                <a:latin typeface="+mj-lt"/>
              </a:defRPr>
            </a:lvl8pPr>
            <a:lvl9pPr>
              <a:lnSpc>
                <a:spcPct val="138000"/>
              </a:lnSpc>
              <a:spcBef>
                <a:spcPts val="0"/>
              </a:spcBef>
              <a:spcAft>
                <a:spcPts val="0"/>
              </a:spcAft>
              <a:defRPr sz="1400" b="1" cap="all" spc="70" baseline="0">
                <a:solidFill>
                  <a:schemeClr val="tx1"/>
                </a:solidFill>
                <a:latin typeface="+mj-lt"/>
              </a:defRPr>
            </a:lvl9pPr>
          </a:lstStyle>
          <a:p>
            <a:pPr lvl="0"/>
            <a:r>
              <a:rPr lang="en-US" noProof="0"/>
              <a:t>Subline</a:t>
            </a:r>
            <a:endParaRPr lang="de-DE" noProof="0"/>
          </a:p>
        </p:txBody>
      </p:sp>
    </p:spTree>
    <p:extLst>
      <p:ext uri="{BB962C8B-B14F-4D97-AF65-F5344CB8AC3E}">
        <p14:creationId xmlns:p14="http://schemas.microsoft.com/office/powerpoint/2010/main" val="281009208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94">
          <p15:clr>
            <a:srgbClr val="A4A3A4"/>
          </p15:clr>
        </p15:guide>
        <p15:guide id="2" pos="7385">
          <p15:clr>
            <a:srgbClr val="000000"/>
          </p15:clr>
        </p15:guide>
        <p15:guide id="6" orient="horz" pos="3506">
          <p15:clr>
            <a:srgbClr val="A4A3A4"/>
          </p15:clr>
        </p15:guide>
        <p15:guide id="7" orient="horz" pos="3462">
          <p15:clr>
            <a:srgbClr val="A4A3A4"/>
          </p15:clr>
        </p15:guide>
        <p15:guide id="8" orient="horz" pos="2952">
          <p15:clr>
            <a:srgbClr val="A4A3A4"/>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elfolie B / mit Bild">
    <p:bg>
      <p:bgRef idx="1001">
        <a:schemeClr val="bg1"/>
      </p:bgRef>
    </p:bg>
    <p:spTree>
      <p:nvGrpSpPr>
        <p:cNvPr id="1" name=""/>
        <p:cNvGrpSpPr/>
        <p:nvPr/>
      </p:nvGrpSpPr>
      <p:grpSpPr>
        <a:xfrm>
          <a:off x="0" y="0"/>
          <a:ext cx="0" cy="0"/>
          <a:chOff x="0" y="0"/>
          <a:chExt cx="0" cy="0"/>
        </a:xfrm>
      </p:grpSpPr>
      <p:sp>
        <p:nvSpPr>
          <p:cNvPr id="5" name="Fußzeile">
            <a:extLst>
              <a:ext uri="{FF2B5EF4-FFF2-40B4-BE49-F238E27FC236}">
                <a16:creationId xmlns:a16="http://schemas.microsoft.com/office/drawing/2014/main" id="{19315D91-079A-4A57-8FA3-C260271108C7}"/>
              </a:ext>
            </a:extLst>
          </p:cNvPr>
          <p:cNvSpPr>
            <a:spLocks noGrp="1"/>
          </p:cNvSpPr>
          <p:nvPr>
            <p:ph type="ftr" sz="quarter" idx="11"/>
          </p:nvPr>
        </p:nvSpPr>
        <p:spPr>
          <a:xfrm>
            <a:off x="1836000" y="6984000"/>
            <a:ext cx="9887688" cy="359392"/>
          </a:xfrm>
        </p:spPr>
        <p:txBody>
          <a:bodyPr/>
          <a:lstStyle>
            <a:lvl1pPr>
              <a:defRPr>
                <a:solidFill>
                  <a:schemeClr val="bg1"/>
                </a:solidFill>
              </a:defRPr>
            </a:lvl1pPr>
          </a:lstStyle>
          <a:p>
            <a:r>
              <a:rPr lang="en-GB"/>
              <a:t>Titel der Präsentation // Kürzel</a:t>
            </a:r>
          </a:p>
        </p:txBody>
      </p:sp>
      <p:sp>
        <p:nvSpPr>
          <p:cNvPr id="4" name="Datum">
            <a:extLst>
              <a:ext uri="{FF2B5EF4-FFF2-40B4-BE49-F238E27FC236}">
                <a16:creationId xmlns:a16="http://schemas.microsoft.com/office/drawing/2014/main" id="{77944DCE-1BF8-48AE-90EC-37EECF7F85D3}"/>
              </a:ext>
            </a:extLst>
          </p:cNvPr>
          <p:cNvSpPr>
            <a:spLocks noGrp="1"/>
          </p:cNvSpPr>
          <p:nvPr>
            <p:ph type="dt" sz="half" idx="10"/>
          </p:nvPr>
        </p:nvSpPr>
        <p:spPr>
          <a:xfrm>
            <a:off x="926475" y="6984000"/>
            <a:ext cx="720000" cy="358775"/>
          </a:xfrm>
        </p:spPr>
        <p:txBody>
          <a:bodyPr/>
          <a:lstStyle>
            <a:lvl1pPr>
              <a:defRPr>
                <a:solidFill>
                  <a:schemeClr val="bg1"/>
                </a:solidFill>
              </a:defRPr>
            </a:lvl1pPr>
          </a:lstStyle>
          <a:p>
            <a:fld id="{CA6CCFAA-34C0-454B-832B-27C6DEEF958B}" type="datetime1">
              <a:rPr lang="de-DE" smtClean="0"/>
              <a:pPr/>
              <a:t>09.01.2026</a:t>
            </a:fld>
            <a:endParaRPr lang="en-GB"/>
          </a:p>
        </p:txBody>
      </p:sp>
      <p:sp>
        <p:nvSpPr>
          <p:cNvPr id="6" name="Foliennummer">
            <a:extLst>
              <a:ext uri="{FF2B5EF4-FFF2-40B4-BE49-F238E27FC236}">
                <a16:creationId xmlns:a16="http://schemas.microsoft.com/office/drawing/2014/main" id="{1F203684-79BD-45D9-8100-E27561792D35}"/>
              </a:ext>
            </a:extLst>
          </p:cNvPr>
          <p:cNvSpPr>
            <a:spLocks noGrp="1"/>
          </p:cNvSpPr>
          <p:nvPr>
            <p:ph type="sldNum" sz="quarter" idx="12"/>
          </p:nvPr>
        </p:nvSpPr>
        <p:spPr>
          <a:xfrm>
            <a:off x="466725" y="6984000"/>
            <a:ext cx="360000" cy="358775"/>
          </a:xfrm>
        </p:spPr>
        <p:txBody>
          <a:bodyPr/>
          <a:lstStyle>
            <a:lvl1pPr>
              <a:defRPr>
                <a:solidFill>
                  <a:schemeClr val="bg1"/>
                </a:solidFill>
              </a:defRPr>
            </a:lvl1pPr>
          </a:lstStyle>
          <a:p>
            <a:fld id="{89425045-E617-44AB-9894-E2B8B7241B24}" type="slidenum">
              <a:rPr lang="en-GB" smtClean="0"/>
              <a:pPr/>
              <a:t>‹#›</a:t>
            </a:fld>
            <a:endParaRPr lang="en-GB"/>
          </a:p>
        </p:txBody>
      </p:sp>
      <p:pic>
        <p:nvPicPr>
          <p:cNvPr id="11" name="OASE Logo">
            <a:extLst>
              <a:ext uri="{FF2B5EF4-FFF2-40B4-BE49-F238E27FC236}">
                <a16:creationId xmlns:a16="http://schemas.microsoft.com/office/drawing/2014/main" id="{A735B72D-CC4D-4D54-84D0-2EE73BCD277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067688" y="468930"/>
            <a:ext cx="1656000" cy="892043"/>
          </a:xfrm>
          <a:prstGeom prst="rect">
            <a:avLst/>
          </a:prstGeom>
        </p:spPr>
      </p:pic>
      <p:sp>
        <p:nvSpPr>
          <p:cNvPr id="15" name="Bild">
            <a:extLst>
              <a:ext uri="{FF2B5EF4-FFF2-40B4-BE49-F238E27FC236}">
                <a16:creationId xmlns:a16="http://schemas.microsoft.com/office/drawing/2014/main" id="{A7D9E9AC-F9D6-4B71-843B-54E0FCBA1542}"/>
              </a:ext>
            </a:extLst>
          </p:cNvPr>
          <p:cNvSpPr>
            <a:spLocks noGrp="1"/>
          </p:cNvSpPr>
          <p:nvPr>
            <p:ph type="pic" sz="quarter" idx="15" hasCustomPrompt="1"/>
          </p:nvPr>
        </p:nvSpPr>
        <p:spPr>
          <a:xfrm>
            <a:off x="0" y="1094250"/>
            <a:ext cx="12192000" cy="5763751"/>
          </a:xfrm>
          <a:custGeom>
            <a:avLst/>
            <a:gdLst>
              <a:gd name="connsiteX0" fmla="*/ 2614027 w 12192000"/>
              <a:gd name="connsiteY0" fmla="*/ 84 h 5763751"/>
              <a:gd name="connsiteX1" fmla="*/ 12192000 w 12192000"/>
              <a:gd name="connsiteY1" fmla="*/ 2896203 h 5763751"/>
              <a:gd name="connsiteX2" fmla="*/ 12192000 w 12192000"/>
              <a:gd name="connsiteY2" fmla="*/ 5763751 h 5763751"/>
              <a:gd name="connsiteX3" fmla="*/ 0 w 12192000"/>
              <a:gd name="connsiteY3" fmla="*/ 5763751 h 5763751"/>
              <a:gd name="connsiteX4" fmla="*/ 0 w 12192000"/>
              <a:gd name="connsiteY4" fmla="*/ 261627 h 5763751"/>
              <a:gd name="connsiteX5" fmla="*/ 359952 w 12192000"/>
              <a:gd name="connsiteY5" fmla="*/ 196954 h 5763751"/>
              <a:gd name="connsiteX6" fmla="*/ 2614027 w 12192000"/>
              <a:gd name="connsiteY6" fmla="*/ 84 h 5763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763751">
                <a:moveTo>
                  <a:pt x="2614027" y="84"/>
                </a:moveTo>
                <a:cubicBezTo>
                  <a:pt x="8026362" y="21215"/>
                  <a:pt x="8935845" y="4030768"/>
                  <a:pt x="12192000" y="2896203"/>
                </a:cubicBezTo>
                <a:lnTo>
                  <a:pt x="12192000" y="5763751"/>
                </a:lnTo>
                <a:lnTo>
                  <a:pt x="0" y="5763751"/>
                </a:lnTo>
                <a:lnTo>
                  <a:pt x="0" y="261627"/>
                </a:lnTo>
                <a:lnTo>
                  <a:pt x="359952" y="196954"/>
                </a:lnTo>
                <a:cubicBezTo>
                  <a:pt x="1190586" y="57120"/>
                  <a:pt x="1937485" y="-2558"/>
                  <a:pt x="2614027" y="84"/>
                </a:cubicBezTo>
                <a:close/>
              </a:path>
            </a:pathLst>
          </a:custGeom>
          <a:solidFill>
            <a:schemeClr val="accent2"/>
          </a:solidFill>
        </p:spPr>
        <p:txBody>
          <a:bodyPr wrap="square" anchor="ctr" anchorCtr="0">
            <a:noAutofit/>
          </a:bodyPr>
          <a:lstStyle>
            <a:lvl1pPr algn="ctr">
              <a:defRPr>
                <a:solidFill>
                  <a:schemeClr val="tx1"/>
                </a:solidFill>
              </a:defRPr>
            </a:lvl1pPr>
          </a:lstStyle>
          <a:p>
            <a:r>
              <a:rPr lang="de-DE"/>
              <a:t>Bild einfügen</a:t>
            </a:r>
          </a:p>
        </p:txBody>
      </p:sp>
      <p:sp>
        <p:nvSpPr>
          <p:cNvPr id="16" name="Claim Logo">
            <a:extLst>
              <a:ext uri="{FF2B5EF4-FFF2-40B4-BE49-F238E27FC236}">
                <a16:creationId xmlns:a16="http://schemas.microsoft.com/office/drawing/2014/main" id="{CAD3C268-1BD4-45DF-AE31-A9C1DD299F3A}"/>
              </a:ext>
            </a:extLst>
          </p:cNvPr>
          <p:cNvSpPr>
            <a:spLocks noGrp="1" noChangeAspect="1"/>
          </p:cNvSpPr>
          <p:nvPr>
            <p:ph type="body" orient="vert" idx="16" hasCustomPrompt="1"/>
          </p:nvPr>
        </p:nvSpPr>
        <p:spPr>
          <a:xfrm>
            <a:off x="466725" y="5963479"/>
            <a:ext cx="1378800" cy="136800"/>
          </a:xfrm>
          <a:blipFill>
            <a:blip r:embed="rId3"/>
            <a:stretch>
              <a:fillRect/>
            </a:stretch>
          </a:blipFill>
        </p:spPr>
        <p:txBody>
          <a:bodyPr vert="horz" wrap="none" rIns="2448000" anchor="ctr" anchorCtr="0"/>
          <a:lstStyle>
            <a:lvl1pPr algn="r">
              <a:lnSpc>
                <a:spcPct val="100000"/>
              </a:lnSpc>
              <a:spcBef>
                <a:spcPts val="0"/>
              </a:spcBef>
              <a:spcAft>
                <a:spcPts val="0"/>
              </a:spcAft>
              <a:defRPr sz="1000" b="0" cap="none" spc="0" baseline="0">
                <a:solidFill>
                  <a:schemeClr val="bg1"/>
                </a:solidFill>
                <a:latin typeface="+mn-lt"/>
              </a:defRPr>
            </a:lvl1pPr>
            <a:lvl2pPr algn="r">
              <a:lnSpc>
                <a:spcPct val="100000"/>
              </a:lnSpc>
              <a:spcBef>
                <a:spcPts val="0"/>
              </a:spcBef>
              <a:spcAft>
                <a:spcPts val="0"/>
              </a:spcAft>
              <a:defRPr sz="1000" b="0" cap="none" spc="0" baseline="0">
                <a:solidFill>
                  <a:schemeClr val="bg1"/>
                </a:solidFill>
                <a:latin typeface="+mn-lt"/>
              </a:defRPr>
            </a:lvl2pPr>
            <a:lvl3pPr algn="r">
              <a:lnSpc>
                <a:spcPct val="100000"/>
              </a:lnSpc>
              <a:spcBef>
                <a:spcPts val="0"/>
              </a:spcBef>
              <a:spcAft>
                <a:spcPts val="0"/>
              </a:spcAft>
              <a:defRPr sz="1000" b="0" cap="none" spc="0" baseline="0">
                <a:solidFill>
                  <a:schemeClr val="bg1"/>
                </a:solidFill>
                <a:latin typeface="+mn-lt"/>
              </a:defRPr>
            </a:lvl3pPr>
            <a:lvl4pPr algn="r">
              <a:lnSpc>
                <a:spcPct val="100000"/>
              </a:lnSpc>
              <a:spcBef>
                <a:spcPts val="0"/>
              </a:spcBef>
              <a:spcAft>
                <a:spcPts val="0"/>
              </a:spcAft>
              <a:defRPr sz="1000" b="0" cap="none" spc="0" baseline="0">
                <a:solidFill>
                  <a:schemeClr val="bg1"/>
                </a:solidFill>
                <a:latin typeface="+mn-lt"/>
              </a:defRPr>
            </a:lvl4pPr>
            <a:lvl5pPr algn="r">
              <a:lnSpc>
                <a:spcPct val="100000"/>
              </a:lnSpc>
              <a:spcBef>
                <a:spcPts val="0"/>
              </a:spcBef>
              <a:spcAft>
                <a:spcPts val="0"/>
              </a:spcAft>
              <a:defRPr sz="1000" b="0" cap="none" spc="0" baseline="0">
                <a:solidFill>
                  <a:schemeClr val="bg1"/>
                </a:solidFill>
                <a:latin typeface="+mn-lt"/>
              </a:defRPr>
            </a:lvl5pPr>
            <a:lvl6pPr algn="r">
              <a:lnSpc>
                <a:spcPct val="100000"/>
              </a:lnSpc>
              <a:spcBef>
                <a:spcPts val="0"/>
              </a:spcBef>
              <a:spcAft>
                <a:spcPts val="0"/>
              </a:spcAft>
              <a:defRPr sz="1000" b="0" cap="none" spc="0" baseline="0">
                <a:solidFill>
                  <a:schemeClr val="bg1"/>
                </a:solidFill>
                <a:latin typeface="+mn-lt"/>
              </a:defRPr>
            </a:lvl6pPr>
            <a:lvl7pPr algn="r">
              <a:lnSpc>
                <a:spcPct val="100000"/>
              </a:lnSpc>
              <a:spcBef>
                <a:spcPts val="0"/>
              </a:spcBef>
              <a:spcAft>
                <a:spcPts val="0"/>
              </a:spcAft>
              <a:defRPr sz="1000" b="0" cap="none" spc="0" baseline="0">
                <a:solidFill>
                  <a:schemeClr val="bg1"/>
                </a:solidFill>
                <a:latin typeface="+mn-lt"/>
              </a:defRPr>
            </a:lvl7pPr>
            <a:lvl8pPr algn="r">
              <a:lnSpc>
                <a:spcPct val="100000"/>
              </a:lnSpc>
              <a:spcBef>
                <a:spcPts val="0"/>
              </a:spcBef>
              <a:spcAft>
                <a:spcPts val="0"/>
              </a:spcAft>
              <a:defRPr sz="1000" b="0" cap="none" spc="0" baseline="0">
                <a:solidFill>
                  <a:schemeClr val="bg1"/>
                </a:solidFill>
                <a:latin typeface="+mn-lt"/>
              </a:defRPr>
            </a:lvl8pPr>
            <a:lvl9pPr algn="r">
              <a:lnSpc>
                <a:spcPct val="100000"/>
              </a:lnSpc>
              <a:spcBef>
                <a:spcPts val="0"/>
              </a:spcBef>
              <a:spcAft>
                <a:spcPts val="0"/>
              </a:spcAft>
              <a:defRPr sz="1000" b="0" cap="none" spc="0" baseline="0">
                <a:solidFill>
                  <a:schemeClr val="bg1"/>
                </a:solidFill>
                <a:latin typeface="+mn-lt"/>
              </a:defRPr>
            </a:lvl9pPr>
          </a:lstStyle>
          <a:p>
            <a:pPr lvl="0"/>
            <a:r>
              <a:rPr lang="de-DE" noProof="0"/>
              <a:t>Claim bitte nicht</a:t>
            </a:r>
            <a:br>
              <a:rPr lang="de-DE" noProof="0"/>
            </a:br>
            <a:r>
              <a:rPr lang="de-DE" noProof="0"/>
              <a:t>löschen/verschieben</a:t>
            </a:r>
          </a:p>
        </p:txBody>
      </p:sp>
      <p:sp>
        <p:nvSpPr>
          <p:cNvPr id="3" name="Untertitel">
            <a:extLst>
              <a:ext uri="{FF2B5EF4-FFF2-40B4-BE49-F238E27FC236}">
                <a16:creationId xmlns:a16="http://schemas.microsoft.com/office/drawing/2014/main" id="{1D21B0F8-3BAB-4678-91EE-A9CD10CFB429}"/>
              </a:ext>
            </a:extLst>
          </p:cNvPr>
          <p:cNvSpPr>
            <a:spLocks noGrp="1"/>
          </p:cNvSpPr>
          <p:nvPr>
            <p:ph type="subTitle" idx="1" hasCustomPrompt="1"/>
          </p:nvPr>
        </p:nvSpPr>
        <p:spPr>
          <a:xfrm>
            <a:off x="466726" y="3886195"/>
            <a:ext cx="5148000" cy="802479"/>
          </a:xfrm>
        </p:spPr>
        <p:txBody>
          <a:bodyPr/>
          <a:lstStyle>
            <a:lvl1pPr marL="0" indent="0" algn="l">
              <a:lnSpc>
                <a:spcPct val="100000"/>
              </a:lnSpc>
              <a:spcBef>
                <a:spcPts val="0"/>
              </a:spcBef>
              <a:spcAft>
                <a:spcPts val="0"/>
              </a:spcAft>
              <a:buNone/>
              <a:defRPr sz="2400" b="0" cap="none" spc="0" baseline="0">
                <a:solidFill>
                  <a:schemeClr val="tx1"/>
                </a:solidFill>
                <a:latin typeface="+mn-lt"/>
              </a:defRPr>
            </a:lvl1pPr>
            <a:lvl2pPr marL="0" indent="0" algn="l">
              <a:lnSpc>
                <a:spcPct val="100000"/>
              </a:lnSpc>
              <a:spcBef>
                <a:spcPts val="0"/>
              </a:spcBef>
              <a:spcAft>
                <a:spcPts val="0"/>
              </a:spcAft>
              <a:buNone/>
              <a:defRPr sz="2400" b="0" cap="none" spc="0" baseline="0">
                <a:solidFill>
                  <a:schemeClr val="tx1"/>
                </a:solidFill>
                <a:latin typeface="+mn-lt"/>
              </a:defRPr>
            </a:lvl2pPr>
            <a:lvl3pPr marL="0" indent="0" algn="l">
              <a:lnSpc>
                <a:spcPct val="100000"/>
              </a:lnSpc>
              <a:spcBef>
                <a:spcPts val="0"/>
              </a:spcBef>
              <a:spcAft>
                <a:spcPts val="0"/>
              </a:spcAft>
              <a:buNone/>
              <a:defRPr sz="2400" b="0" cap="none" spc="0" baseline="0">
                <a:solidFill>
                  <a:schemeClr val="tx1"/>
                </a:solidFill>
                <a:latin typeface="+mn-lt"/>
              </a:defRPr>
            </a:lvl3pPr>
            <a:lvl4pPr marL="0" indent="0" algn="l">
              <a:lnSpc>
                <a:spcPct val="100000"/>
              </a:lnSpc>
              <a:spcBef>
                <a:spcPts val="0"/>
              </a:spcBef>
              <a:spcAft>
                <a:spcPts val="0"/>
              </a:spcAft>
              <a:buNone/>
              <a:defRPr sz="2400" b="0" cap="none" spc="0" baseline="0">
                <a:solidFill>
                  <a:schemeClr val="tx1"/>
                </a:solidFill>
                <a:latin typeface="+mn-lt"/>
              </a:defRPr>
            </a:lvl4pPr>
            <a:lvl5pPr marL="0" indent="0" algn="l">
              <a:lnSpc>
                <a:spcPct val="100000"/>
              </a:lnSpc>
              <a:spcBef>
                <a:spcPts val="0"/>
              </a:spcBef>
              <a:spcAft>
                <a:spcPts val="0"/>
              </a:spcAft>
              <a:buNone/>
              <a:defRPr sz="2400" b="0" cap="none" spc="0" baseline="0">
                <a:solidFill>
                  <a:schemeClr val="tx1"/>
                </a:solidFill>
                <a:latin typeface="+mn-lt"/>
              </a:defRPr>
            </a:lvl5pPr>
            <a:lvl6pPr marL="0" indent="0" algn="l">
              <a:lnSpc>
                <a:spcPct val="100000"/>
              </a:lnSpc>
              <a:spcBef>
                <a:spcPts val="0"/>
              </a:spcBef>
              <a:spcAft>
                <a:spcPts val="0"/>
              </a:spcAft>
              <a:buNone/>
              <a:defRPr sz="2400" b="0" cap="none" spc="0" baseline="0">
                <a:solidFill>
                  <a:schemeClr val="tx1"/>
                </a:solidFill>
                <a:latin typeface="+mn-lt"/>
              </a:defRPr>
            </a:lvl6pPr>
            <a:lvl7pPr marL="0" indent="0" algn="l">
              <a:lnSpc>
                <a:spcPct val="100000"/>
              </a:lnSpc>
              <a:spcBef>
                <a:spcPts val="0"/>
              </a:spcBef>
              <a:spcAft>
                <a:spcPts val="0"/>
              </a:spcAft>
              <a:buNone/>
              <a:defRPr sz="2400" b="0" cap="none" spc="0" baseline="0">
                <a:solidFill>
                  <a:schemeClr val="tx1"/>
                </a:solidFill>
                <a:latin typeface="+mn-lt"/>
              </a:defRPr>
            </a:lvl7pPr>
            <a:lvl8pPr marL="0" indent="0" algn="l">
              <a:lnSpc>
                <a:spcPct val="100000"/>
              </a:lnSpc>
              <a:spcBef>
                <a:spcPts val="0"/>
              </a:spcBef>
              <a:spcAft>
                <a:spcPts val="0"/>
              </a:spcAft>
              <a:buNone/>
              <a:defRPr sz="2400" b="0" cap="none" spc="0" baseline="0">
                <a:solidFill>
                  <a:schemeClr val="tx1"/>
                </a:solidFill>
                <a:latin typeface="+mn-lt"/>
              </a:defRPr>
            </a:lvl8pPr>
            <a:lvl9pPr marL="0" indent="0" algn="l">
              <a:lnSpc>
                <a:spcPct val="100000"/>
              </a:lnSpc>
              <a:spcBef>
                <a:spcPts val="0"/>
              </a:spcBef>
              <a:spcAft>
                <a:spcPts val="0"/>
              </a:spcAft>
              <a:buNone/>
              <a:defRPr sz="2400" b="0" cap="none" spc="0" baseline="0">
                <a:solidFill>
                  <a:schemeClr val="tx1"/>
                </a:solidFill>
                <a:latin typeface="+mn-lt"/>
              </a:defRPr>
            </a:lvl9pPr>
          </a:lstStyle>
          <a:p>
            <a:pPr lvl="0"/>
            <a:r>
              <a:rPr lang="de-DE" noProof="0"/>
              <a:t>Titelchart Subheadline</a:t>
            </a:r>
          </a:p>
        </p:txBody>
      </p:sp>
      <p:sp>
        <p:nvSpPr>
          <p:cNvPr id="2" name="Titel">
            <a:extLst>
              <a:ext uri="{FF2B5EF4-FFF2-40B4-BE49-F238E27FC236}">
                <a16:creationId xmlns:a16="http://schemas.microsoft.com/office/drawing/2014/main" id="{B27ADDBD-4F40-4E90-B956-5D11C5464ED2}"/>
              </a:ext>
            </a:extLst>
          </p:cNvPr>
          <p:cNvSpPr>
            <a:spLocks noGrp="1"/>
          </p:cNvSpPr>
          <p:nvPr>
            <p:ph type="ctrTitle" hasCustomPrompt="1"/>
          </p:nvPr>
        </p:nvSpPr>
        <p:spPr>
          <a:xfrm>
            <a:off x="466725" y="3007520"/>
            <a:ext cx="7380000" cy="812001"/>
          </a:xfrm>
        </p:spPr>
        <p:txBody>
          <a:bodyPr anchor="b"/>
          <a:lstStyle>
            <a:lvl1pPr marL="0" algn="l">
              <a:lnSpc>
                <a:spcPct val="100000"/>
              </a:lnSpc>
              <a:spcBef>
                <a:spcPts val="0"/>
              </a:spcBef>
              <a:spcAft>
                <a:spcPts val="0"/>
              </a:spcAft>
              <a:defRPr sz="3200" b="0">
                <a:solidFill>
                  <a:schemeClr val="tx1"/>
                </a:solidFill>
                <a:latin typeface="+mn-lt"/>
              </a:defRPr>
            </a:lvl1pPr>
          </a:lstStyle>
          <a:p>
            <a:pPr lvl="0"/>
            <a:r>
              <a:rPr lang="de-DE"/>
              <a:t>Titelchart Headline</a:t>
            </a:r>
            <a:endParaRPr lang="en-GB"/>
          </a:p>
        </p:txBody>
      </p:sp>
      <p:sp>
        <p:nvSpPr>
          <p:cNvPr id="9" name="Subline">
            <a:extLst>
              <a:ext uri="{FF2B5EF4-FFF2-40B4-BE49-F238E27FC236}">
                <a16:creationId xmlns:a16="http://schemas.microsoft.com/office/drawing/2014/main" id="{B7F98D63-9524-468A-A9C3-1E28F94286B4}"/>
              </a:ext>
            </a:extLst>
          </p:cNvPr>
          <p:cNvSpPr>
            <a:spLocks noGrp="1"/>
          </p:cNvSpPr>
          <p:nvPr>
            <p:ph type="body" orient="vert" idx="14" hasCustomPrompt="1"/>
          </p:nvPr>
        </p:nvSpPr>
        <p:spPr>
          <a:xfrm>
            <a:off x="466725" y="2395520"/>
            <a:ext cx="5148001" cy="612000"/>
          </a:xfrm>
        </p:spPr>
        <p:txBody>
          <a:bodyPr vert="horz" anchor="b" anchorCtr="0"/>
          <a:lstStyle>
            <a:lvl1pPr>
              <a:lnSpc>
                <a:spcPct val="138000"/>
              </a:lnSpc>
              <a:spcBef>
                <a:spcPts val="0"/>
              </a:spcBef>
              <a:spcAft>
                <a:spcPts val="0"/>
              </a:spcAft>
              <a:defRPr sz="1400" b="1" cap="all" spc="70" baseline="0">
                <a:solidFill>
                  <a:schemeClr val="tx1"/>
                </a:solidFill>
                <a:latin typeface="+mj-lt"/>
              </a:defRPr>
            </a:lvl1pPr>
            <a:lvl2pPr>
              <a:lnSpc>
                <a:spcPct val="138000"/>
              </a:lnSpc>
              <a:spcBef>
                <a:spcPts val="0"/>
              </a:spcBef>
              <a:spcAft>
                <a:spcPts val="0"/>
              </a:spcAft>
              <a:defRPr sz="1400">
                <a:solidFill>
                  <a:schemeClr val="tx1"/>
                </a:solidFill>
              </a:defRPr>
            </a:lvl2pPr>
            <a:lvl3pPr>
              <a:lnSpc>
                <a:spcPct val="138000"/>
              </a:lnSpc>
              <a:spcBef>
                <a:spcPts val="0"/>
              </a:spcBef>
              <a:spcAft>
                <a:spcPts val="0"/>
              </a:spcAft>
              <a:defRPr sz="1400" b="1" cap="all" spc="70" baseline="0">
                <a:solidFill>
                  <a:schemeClr val="tx1"/>
                </a:solidFill>
                <a:latin typeface="+mj-lt"/>
              </a:defRPr>
            </a:lvl3pPr>
            <a:lvl4pPr>
              <a:lnSpc>
                <a:spcPct val="138000"/>
              </a:lnSpc>
              <a:spcBef>
                <a:spcPts val="0"/>
              </a:spcBef>
              <a:spcAft>
                <a:spcPts val="0"/>
              </a:spcAft>
              <a:defRPr sz="1400" b="1" cap="all" spc="70" baseline="0">
                <a:solidFill>
                  <a:schemeClr val="tx1"/>
                </a:solidFill>
                <a:latin typeface="+mj-lt"/>
              </a:defRPr>
            </a:lvl4pPr>
            <a:lvl5pPr>
              <a:lnSpc>
                <a:spcPct val="138000"/>
              </a:lnSpc>
              <a:spcBef>
                <a:spcPts val="0"/>
              </a:spcBef>
              <a:spcAft>
                <a:spcPts val="0"/>
              </a:spcAft>
              <a:defRPr sz="1400" b="1" cap="all" spc="70" baseline="0">
                <a:solidFill>
                  <a:schemeClr val="tx1"/>
                </a:solidFill>
                <a:latin typeface="+mj-lt"/>
              </a:defRPr>
            </a:lvl5pPr>
            <a:lvl6pPr>
              <a:lnSpc>
                <a:spcPct val="138000"/>
              </a:lnSpc>
              <a:spcBef>
                <a:spcPts val="0"/>
              </a:spcBef>
              <a:spcAft>
                <a:spcPts val="0"/>
              </a:spcAft>
              <a:defRPr sz="1400" b="1" cap="all" spc="70" baseline="0">
                <a:solidFill>
                  <a:schemeClr val="tx1"/>
                </a:solidFill>
                <a:latin typeface="+mj-lt"/>
              </a:defRPr>
            </a:lvl6pPr>
            <a:lvl7pPr>
              <a:lnSpc>
                <a:spcPct val="138000"/>
              </a:lnSpc>
              <a:spcBef>
                <a:spcPts val="0"/>
              </a:spcBef>
              <a:spcAft>
                <a:spcPts val="0"/>
              </a:spcAft>
              <a:defRPr sz="1400" b="1" cap="all" spc="70" baseline="0">
                <a:solidFill>
                  <a:schemeClr val="tx1"/>
                </a:solidFill>
                <a:latin typeface="+mj-lt"/>
              </a:defRPr>
            </a:lvl7pPr>
            <a:lvl8pPr>
              <a:lnSpc>
                <a:spcPct val="138000"/>
              </a:lnSpc>
              <a:spcBef>
                <a:spcPts val="0"/>
              </a:spcBef>
              <a:spcAft>
                <a:spcPts val="0"/>
              </a:spcAft>
              <a:defRPr sz="1400" b="1" cap="all" spc="70" baseline="0">
                <a:solidFill>
                  <a:schemeClr val="tx1"/>
                </a:solidFill>
                <a:latin typeface="+mj-lt"/>
              </a:defRPr>
            </a:lvl8pPr>
            <a:lvl9pPr>
              <a:lnSpc>
                <a:spcPct val="138000"/>
              </a:lnSpc>
              <a:spcBef>
                <a:spcPts val="0"/>
              </a:spcBef>
              <a:spcAft>
                <a:spcPts val="0"/>
              </a:spcAft>
              <a:defRPr sz="1400" b="1" cap="all" spc="70" baseline="0">
                <a:solidFill>
                  <a:schemeClr val="tx1"/>
                </a:solidFill>
                <a:latin typeface="+mj-lt"/>
              </a:defRPr>
            </a:lvl9pPr>
          </a:lstStyle>
          <a:p>
            <a:pPr lvl="0"/>
            <a:r>
              <a:rPr lang="en-US" noProof="0"/>
              <a:t>Subline</a:t>
            </a:r>
            <a:endParaRPr lang="de-DE" noProof="0"/>
          </a:p>
        </p:txBody>
      </p:sp>
    </p:spTree>
    <p:extLst>
      <p:ext uri="{BB962C8B-B14F-4D97-AF65-F5344CB8AC3E}">
        <p14:creationId xmlns:p14="http://schemas.microsoft.com/office/powerpoint/2010/main" val="417930664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94">
          <p15:clr>
            <a:srgbClr val="A4A3A4"/>
          </p15:clr>
        </p15:guide>
        <p15:guide id="2" pos="7385">
          <p15:clr>
            <a:srgbClr val="000000"/>
          </p15:clr>
        </p15:guide>
        <p15:guide id="4" orient="horz" pos="1896">
          <p15:clr>
            <a:srgbClr val="A4A3A4"/>
          </p15:clr>
        </p15:guide>
        <p15:guide id="6" orient="horz" pos="2448">
          <p15:clr>
            <a:srgbClr val="A4A3A4"/>
          </p15:clr>
        </p15:guide>
        <p15:guide id="7" orient="horz" pos="2405">
          <p15:clr>
            <a:srgbClr val="A4A3A4"/>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Agenda/IHV">
    <p:bg>
      <p:bgRef idx="1001">
        <a:schemeClr val="bg1"/>
      </p:bgRef>
    </p:bg>
    <p:spTree>
      <p:nvGrpSpPr>
        <p:cNvPr id="1" name=""/>
        <p:cNvGrpSpPr/>
        <p:nvPr/>
      </p:nvGrpSpPr>
      <p:grpSpPr>
        <a:xfrm>
          <a:off x="0" y="0"/>
          <a:ext cx="0" cy="0"/>
          <a:chOff x="0" y="0"/>
          <a:chExt cx="0" cy="0"/>
        </a:xfrm>
      </p:grpSpPr>
      <p:grpSp>
        <p:nvGrpSpPr>
          <p:cNvPr id="8" name="Regieanweisungen">
            <a:extLst>
              <a:ext uri="{FF2B5EF4-FFF2-40B4-BE49-F238E27FC236}">
                <a16:creationId xmlns:a16="http://schemas.microsoft.com/office/drawing/2014/main" id="{3F2F1240-6CFE-4F09-BFBE-C9D39E9E6108}"/>
              </a:ext>
            </a:extLst>
          </p:cNvPr>
          <p:cNvGrpSpPr/>
          <p:nvPr userDrawn="1"/>
        </p:nvGrpSpPr>
        <p:grpSpPr>
          <a:xfrm>
            <a:off x="-1584000" y="-324000"/>
            <a:ext cx="15084000" cy="7596000"/>
            <a:chOff x="-1584000" y="-324000"/>
            <a:chExt cx="15084000" cy="7596000"/>
          </a:xfrm>
        </p:grpSpPr>
        <p:sp>
          <p:nvSpPr>
            <p:cNvPr id="9" name="Hilfslinien">
              <a:extLst>
                <a:ext uri="{FF2B5EF4-FFF2-40B4-BE49-F238E27FC236}">
                  <a16:creationId xmlns:a16="http://schemas.microsoft.com/office/drawing/2014/main" id="{11ECE0AD-DA1F-4EB5-8E1E-67DFCCACF111}"/>
                </a:ext>
              </a:extLst>
            </p:cNvPr>
            <p:cNvSpPr txBox="1"/>
            <p:nvPr userDrawn="1"/>
          </p:nvSpPr>
          <p:spPr>
            <a:xfrm rot="10800000" flipH="1" flipV="1">
              <a:off x="468000" y="-324000"/>
              <a:ext cx="8063706" cy="18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l" defTabSz="2871412"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a:ln>
                    <a:noFill/>
                  </a:ln>
                  <a:solidFill>
                    <a:schemeClr val="bg1"/>
                  </a:solidFill>
                  <a:effectLst/>
                  <a:uLnTx/>
                  <a:uFillTx/>
                  <a:latin typeface="+mn-lt"/>
                  <a:ea typeface="+mn-ea"/>
                  <a:cs typeface="+mn-cs"/>
                </a:rPr>
                <a:t>Führungslinien anzeigen über Menü:</a:t>
              </a:r>
              <a:r>
                <a:rPr kumimoji="0" lang="de-DE" sz="900" b="1" i="0" u="none" strike="noStrike" kern="1200" cap="none" spc="0" normalizeH="0" baseline="0" noProof="0">
                  <a:ln>
                    <a:noFill/>
                  </a:ln>
                  <a:solidFill>
                    <a:schemeClr val="bg1"/>
                  </a:solidFill>
                  <a:effectLst/>
                  <a:uLnTx/>
                  <a:uFillTx/>
                  <a:latin typeface="+mn-lt"/>
                  <a:ea typeface="+mn-ea"/>
                  <a:cs typeface="+mn-cs"/>
                </a:rPr>
                <a:t> Ansicht &gt; </a:t>
              </a:r>
              <a:r>
                <a:rPr kumimoji="0" lang="de-DE" sz="900" b="0" i="0" u="none" strike="noStrike" kern="1200" cap="none" spc="0" normalizeH="0" baseline="0" noProof="0">
                  <a:ln>
                    <a:noFill/>
                  </a:ln>
                  <a:solidFill>
                    <a:schemeClr val="bg1"/>
                  </a:solidFill>
                  <a:effectLst/>
                  <a:uLnTx/>
                  <a:uFillTx/>
                  <a:latin typeface="+mn-lt"/>
                  <a:ea typeface="+mn-ea"/>
                  <a:cs typeface="+mn-cs"/>
                </a:rPr>
                <a:t>Haken bei </a:t>
              </a:r>
              <a:r>
                <a:rPr kumimoji="0" lang="de-DE" sz="900" b="1" i="0" u="none" strike="noStrike" kern="1200" cap="none" spc="0" normalizeH="0" baseline="0" noProof="0">
                  <a:ln>
                    <a:noFill/>
                  </a:ln>
                  <a:solidFill>
                    <a:schemeClr val="bg1"/>
                  </a:solidFill>
                  <a:effectLst/>
                  <a:uLnTx/>
                  <a:uFillTx/>
                  <a:latin typeface="+mn-lt"/>
                  <a:ea typeface="+mn-ea"/>
                  <a:cs typeface="+mn-cs"/>
                </a:rPr>
                <a:t>Führungslinien </a:t>
              </a:r>
              <a:r>
                <a:rPr kumimoji="0" lang="de-DE" sz="900" b="0" i="0" u="none" strike="noStrike" kern="1200" cap="none" spc="0" normalizeH="0" baseline="0" noProof="0">
                  <a:ln>
                    <a:noFill/>
                  </a:ln>
                  <a:solidFill>
                    <a:schemeClr val="bg1"/>
                  </a:solidFill>
                  <a:effectLst/>
                  <a:uLnTx/>
                  <a:uFillTx/>
                  <a:latin typeface="+mn-lt"/>
                  <a:ea typeface="+mn-ea"/>
                  <a:cs typeface="+mn-cs"/>
                </a:rPr>
                <a:t>setzen</a:t>
              </a:r>
            </a:p>
          </p:txBody>
        </p:sp>
        <p:sp>
          <p:nvSpPr>
            <p:cNvPr id="10" name="Fußzeile">
              <a:extLst>
                <a:ext uri="{FF2B5EF4-FFF2-40B4-BE49-F238E27FC236}">
                  <a16:creationId xmlns:a16="http://schemas.microsoft.com/office/drawing/2014/main" id="{7B036CBE-9866-426F-838C-6AD4AAB82DE4}"/>
                </a:ext>
              </a:extLst>
            </p:cNvPr>
            <p:cNvSpPr txBox="1"/>
            <p:nvPr userDrawn="1"/>
          </p:nvSpPr>
          <p:spPr>
            <a:xfrm rot="10800000" flipH="1" flipV="1">
              <a:off x="468000" y="7092000"/>
              <a:ext cx="8063706" cy="18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l" defTabSz="2871412" rtl="0" eaLnBrk="1" fontAlgn="auto" latinLnBrk="0" hangingPunct="1">
                <a:lnSpc>
                  <a:spcPct val="100000"/>
                </a:lnSpc>
                <a:spcBef>
                  <a:spcPts val="0"/>
                </a:spcBef>
                <a:spcAft>
                  <a:spcPts val="0"/>
                </a:spcAft>
                <a:buClrTx/>
                <a:buSzTx/>
                <a:buFontTx/>
                <a:buNone/>
                <a:tabLst/>
                <a:defRPr/>
              </a:pPr>
              <a:r>
                <a:rPr lang="de-DE" sz="900" b="0" baseline="0">
                  <a:solidFill>
                    <a:schemeClr val="bg1"/>
                  </a:solidFill>
                  <a:latin typeface="+mn-lt"/>
                </a:rPr>
                <a:t>Fußzeile/Datum anpassen über Menü:</a:t>
              </a:r>
              <a:r>
                <a:rPr lang="de-DE" sz="900" b="1" baseline="0">
                  <a:solidFill>
                    <a:schemeClr val="bg1"/>
                  </a:solidFill>
                  <a:latin typeface="+mn-lt"/>
                </a:rPr>
                <a:t> Einfügen &gt; Kopf- und Fußzeile</a:t>
              </a:r>
            </a:p>
          </p:txBody>
        </p:sp>
        <p:sp>
          <p:nvSpPr>
            <p:cNvPr id="11" name="Zurücksetzen">
              <a:extLst>
                <a:ext uri="{FF2B5EF4-FFF2-40B4-BE49-F238E27FC236}">
                  <a16:creationId xmlns:a16="http://schemas.microsoft.com/office/drawing/2014/main" id="{C596A33F-BDE1-4B8F-8604-8180F57C8ACD}"/>
                </a:ext>
              </a:extLst>
            </p:cNvPr>
            <p:cNvSpPr txBox="1"/>
            <p:nvPr userDrawn="1"/>
          </p:nvSpPr>
          <p:spPr>
            <a:xfrm rot="10800000" flipH="1" flipV="1">
              <a:off x="12348000" y="0"/>
              <a:ext cx="1152000" cy="756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de-DE" sz="900" b="0" baseline="0">
                  <a:solidFill>
                    <a:schemeClr val="bg1"/>
                  </a:solidFill>
                  <a:latin typeface="+mn-lt"/>
                </a:rPr>
                <a:t>Folie in </a:t>
              </a:r>
            </a:p>
            <a:p>
              <a:pPr indent="0" algn="l">
                <a:lnSpc>
                  <a:spcPct val="100000"/>
                </a:lnSpc>
                <a:spcBef>
                  <a:spcPts val="0"/>
                </a:spcBef>
                <a:spcAft>
                  <a:spcPts val="0"/>
                </a:spcAft>
              </a:pPr>
              <a:r>
                <a:rPr lang="de-DE" sz="900" b="0" baseline="0">
                  <a:solidFill>
                    <a:schemeClr val="bg1"/>
                  </a:solidFill>
                  <a:latin typeface="+mn-lt"/>
                </a:rPr>
                <a:t>Ursprungsform </a:t>
              </a:r>
            </a:p>
            <a:p>
              <a:pPr indent="0" algn="l">
                <a:lnSpc>
                  <a:spcPct val="100000"/>
                </a:lnSpc>
                <a:spcBef>
                  <a:spcPts val="0"/>
                </a:spcBef>
                <a:spcAft>
                  <a:spcPts val="0"/>
                </a:spcAft>
              </a:pPr>
              <a:r>
                <a:rPr lang="de-DE" sz="900" b="0" baseline="0">
                  <a:solidFill>
                    <a:schemeClr val="bg1"/>
                  </a:solidFill>
                  <a:latin typeface="+mn-lt"/>
                </a:rPr>
                <a:t>bringen </a:t>
              </a:r>
            </a:p>
            <a:p>
              <a:pPr indent="0" algn="l">
                <a:lnSpc>
                  <a:spcPct val="100000"/>
                </a:lnSpc>
                <a:spcBef>
                  <a:spcPts val="0"/>
                </a:spcBef>
                <a:spcAft>
                  <a:spcPts val="0"/>
                </a:spcAft>
              </a:pPr>
              <a:r>
                <a:rPr lang="de-DE" sz="900" b="0" baseline="0">
                  <a:solidFill>
                    <a:schemeClr val="bg1"/>
                  </a:solidFill>
                  <a:latin typeface="+mn-lt"/>
                </a:rPr>
                <a:t>über Menü:</a:t>
              </a:r>
            </a:p>
            <a:p>
              <a:pPr indent="0" algn="l">
                <a:lnSpc>
                  <a:spcPct val="100000"/>
                </a:lnSpc>
                <a:spcBef>
                  <a:spcPts val="0"/>
                </a:spcBef>
                <a:spcAft>
                  <a:spcPts val="0"/>
                </a:spcAft>
              </a:pPr>
              <a:r>
                <a:rPr lang="de-DE" sz="900" b="1" baseline="0">
                  <a:solidFill>
                    <a:schemeClr val="bg1"/>
                  </a:solidFill>
                  <a:latin typeface="+mn-lt"/>
                </a:rPr>
                <a:t>Start &gt; Folien </a:t>
              </a:r>
            </a:p>
            <a:p>
              <a:pPr indent="0" algn="l">
                <a:lnSpc>
                  <a:spcPct val="100000"/>
                </a:lnSpc>
                <a:spcBef>
                  <a:spcPts val="0"/>
                </a:spcBef>
                <a:spcAft>
                  <a:spcPts val="0"/>
                </a:spcAft>
              </a:pPr>
              <a:r>
                <a:rPr lang="de-DE" sz="900" b="1" baseline="0">
                  <a:solidFill>
                    <a:schemeClr val="bg1"/>
                  </a:solidFill>
                  <a:latin typeface="+mn-lt"/>
                </a:rPr>
                <a:t>&gt; Zurücksetzen</a:t>
              </a:r>
            </a:p>
          </p:txBody>
        </p:sp>
        <p:sp>
          <p:nvSpPr>
            <p:cNvPr id="13" name="Layoutwechsel">
              <a:extLst>
                <a:ext uri="{FF2B5EF4-FFF2-40B4-BE49-F238E27FC236}">
                  <a16:creationId xmlns:a16="http://schemas.microsoft.com/office/drawing/2014/main" id="{769C3A93-0E21-4EB8-AD2B-16996BF32482}"/>
                </a:ext>
              </a:extLst>
            </p:cNvPr>
            <p:cNvSpPr txBox="1"/>
            <p:nvPr userDrawn="1"/>
          </p:nvSpPr>
          <p:spPr>
            <a:xfrm rot="10800000" flipH="1" flipV="1">
              <a:off x="12348000" y="1044000"/>
              <a:ext cx="1080000" cy="756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de-DE" sz="900" b="0" baseline="0">
                  <a:solidFill>
                    <a:schemeClr val="bg1"/>
                  </a:solidFill>
                  <a:latin typeface="+mn-lt"/>
                </a:rPr>
                <a:t>Wechsel des </a:t>
              </a:r>
            </a:p>
            <a:p>
              <a:pPr indent="0" algn="l">
                <a:lnSpc>
                  <a:spcPct val="100000"/>
                </a:lnSpc>
                <a:spcBef>
                  <a:spcPts val="0"/>
                </a:spcBef>
                <a:spcAft>
                  <a:spcPts val="0"/>
                </a:spcAft>
              </a:pPr>
              <a:r>
                <a:rPr lang="de-DE" sz="900" b="0" baseline="0">
                  <a:solidFill>
                    <a:schemeClr val="bg1"/>
                  </a:solidFill>
                  <a:latin typeface="+mn-lt"/>
                </a:rPr>
                <a:t>Folienlayouts </a:t>
              </a:r>
              <a:br>
                <a:rPr lang="de-DE" sz="900" b="0" baseline="0">
                  <a:solidFill>
                    <a:schemeClr val="bg1"/>
                  </a:solidFill>
                  <a:latin typeface="+mn-lt"/>
                </a:rPr>
              </a:br>
              <a:r>
                <a:rPr lang="de-DE" sz="900" b="0" baseline="0">
                  <a:solidFill>
                    <a:schemeClr val="bg1"/>
                  </a:solidFill>
                  <a:latin typeface="+mn-lt"/>
                </a:rPr>
                <a:t>über Menü:</a:t>
              </a:r>
            </a:p>
            <a:p>
              <a:pPr marL="0" marR="0" lvl="0" indent="0" algn="l" defTabSz="2517235" rtl="0" eaLnBrk="1" fontAlgn="auto" latinLnBrk="0" hangingPunct="1">
                <a:lnSpc>
                  <a:spcPct val="100000"/>
                </a:lnSpc>
                <a:spcBef>
                  <a:spcPts val="0"/>
                </a:spcBef>
                <a:spcAft>
                  <a:spcPts val="0"/>
                </a:spcAft>
                <a:buClrTx/>
                <a:buSzTx/>
                <a:buFontTx/>
                <a:buNone/>
                <a:tabLst/>
                <a:defRPr/>
              </a:pPr>
              <a:r>
                <a:rPr lang="de-DE" sz="900" b="1" baseline="0">
                  <a:solidFill>
                    <a:schemeClr val="bg1"/>
                  </a:solidFill>
                  <a:latin typeface="+mn-lt"/>
                </a:rPr>
                <a:t>Start &gt; Folien </a:t>
              </a:r>
            </a:p>
            <a:p>
              <a:pPr marL="0" marR="0" lvl="0" indent="0" algn="l" defTabSz="2517235" rtl="0" eaLnBrk="1" fontAlgn="auto" latinLnBrk="0" hangingPunct="1">
                <a:lnSpc>
                  <a:spcPct val="100000"/>
                </a:lnSpc>
                <a:spcBef>
                  <a:spcPts val="0"/>
                </a:spcBef>
                <a:spcAft>
                  <a:spcPts val="0"/>
                </a:spcAft>
                <a:buClrTx/>
                <a:buSzTx/>
                <a:buFontTx/>
                <a:buNone/>
                <a:tabLst/>
                <a:defRPr/>
              </a:pPr>
              <a:r>
                <a:rPr lang="de-DE" sz="900" b="1" baseline="0">
                  <a:solidFill>
                    <a:schemeClr val="bg1"/>
                  </a:solidFill>
                  <a:latin typeface="+mn-lt"/>
                </a:rPr>
                <a:t>&gt; Layout</a:t>
              </a:r>
            </a:p>
          </p:txBody>
        </p:sp>
        <p:sp>
          <p:nvSpPr>
            <p:cNvPr id="14" name="Text // Listenebene erhöhen">
              <a:extLst>
                <a:ext uri="{FF2B5EF4-FFF2-40B4-BE49-F238E27FC236}">
                  <a16:creationId xmlns:a16="http://schemas.microsoft.com/office/drawing/2014/main" id="{DF8D5D0B-18D5-4D50-85B5-6C0239C88C18}"/>
                </a:ext>
              </a:extLst>
            </p:cNvPr>
            <p:cNvSpPr txBox="1"/>
            <p:nvPr userDrawn="1"/>
          </p:nvSpPr>
          <p:spPr>
            <a:xfrm>
              <a:off x="-1584000" y="3060000"/>
              <a:ext cx="792000" cy="252000"/>
            </a:xfrm>
            <a:prstGeom prst="rect">
              <a:avLst/>
            </a:prstGeom>
            <a:noFill/>
          </p:spPr>
          <p:txBody>
            <a:bodyPr wrap="square" lIns="0" tIns="0" rIns="0" bIns="0" rtlCol="0" anchor="ctr" anchorCtr="0">
              <a:noAutofit/>
            </a:bodyPr>
            <a:lstStyle/>
            <a:p>
              <a:pPr marL="0" marR="0" lvl="0" indent="0" algn="r" defTabSz="2517235" rtl="0" eaLnBrk="1" fontAlgn="auto" latinLnBrk="0" hangingPunct="1">
                <a:lnSpc>
                  <a:spcPct val="100000"/>
                </a:lnSpc>
                <a:spcBef>
                  <a:spcPts val="0"/>
                </a:spcBef>
                <a:spcAft>
                  <a:spcPts val="0"/>
                </a:spcAft>
                <a:buClrTx/>
                <a:buSzTx/>
                <a:buFontTx/>
                <a:buNone/>
                <a:tabLst/>
                <a:defRPr/>
              </a:pPr>
              <a:r>
                <a:rPr lang="de-DE" sz="900" b="0" i="0" baseline="0">
                  <a:solidFill>
                    <a:schemeClr val="bg1"/>
                  </a:solidFill>
                  <a:latin typeface="+mn-lt"/>
                </a:rPr>
                <a:t>Listenebene</a:t>
              </a:r>
            </a:p>
            <a:p>
              <a:pPr marL="0" marR="0" lvl="0" indent="0" algn="r" defTabSz="2517235" rtl="0" eaLnBrk="1" fontAlgn="auto" latinLnBrk="0" hangingPunct="1">
                <a:lnSpc>
                  <a:spcPct val="100000"/>
                </a:lnSpc>
                <a:spcBef>
                  <a:spcPts val="0"/>
                </a:spcBef>
                <a:spcAft>
                  <a:spcPts val="0"/>
                </a:spcAft>
                <a:buClrTx/>
                <a:buSzTx/>
                <a:buFontTx/>
                <a:buNone/>
                <a:tabLst/>
                <a:defRPr/>
              </a:pPr>
              <a:r>
                <a:rPr lang="de-DE" sz="900" b="0" i="0" baseline="0">
                  <a:solidFill>
                    <a:schemeClr val="bg1"/>
                  </a:solidFill>
                  <a:latin typeface="+mn-lt"/>
                </a:rPr>
                <a:t>erhöhen</a:t>
              </a:r>
            </a:p>
          </p:txBody>
        </p:sp>
        <p:sp>
          <p:nvSpPr>
            <p:cNvPr id="15" name="Text // Listenebene verringern">
              <a:extLst>
                <a:ext uri="{FF2B5EF4-FFF2-40B4-BE49-F238E27FC236}">
                  <a16:creationId xmlns:a16="http://schemas.microsoft.com/office/drawing/2014/main" id="{EB52389B-4527-4022-A775-98DBEF426A2E}"/>
                </a:ext>
              </a:extLst>
            </p:cNvPr>
            <p:cNvSpPr txBox="1"/>
            <p:nvPr userDrawn="1"/>
          </p:nvSpPr>
          <p:spPr>
            <a:xfrm>
              <a:off x="-1584000" y="3384000"/>
              <a:ext cx="792000" cy="252000"/>
            </a:xfrm>
            <a:prstGeom prst="rect">
              <a:avLst/>
            </a:prstGeom>
            <a:noFill/>
          </p:spPr>
          <p:txBody>
            <a:bodyPr wrap="square" lIns="0" tIns="0" rIns="0" bIns="0" rtlCol="0" anchor="ctr" anchorCtr="0">
              <a:noAutofit/>
            </a:bodyPr>
            <a:lstStyle/>
            <a:p>
              <a:pPr marL="0" marR="0" lvl="0" indent="0" algn="r" defTabSz="2517235" rtl="0" eaLnBrk="1" fontAlgn="auto" latinLnBrk="0" hangingPunct="1">
                <a:lnSpc>
                  <a:spcPct val="100000"/>
                </a:lnSpc>
                <a:spcBef>
                  <a:spcPts val="0"/>
                </a:spcBef>
                <a:spcAft>
                  <a:spcPts val="0"/>
                </a:spcAft>
                <a:buClrTx/>
                <a:buSzTx/>
                <a:buFontTx/>
                <a:buNone/>
                <a:tabLst/>
                <a:defRPr/>
              </a:pPr>
              <a:r>
                <a:rPr lang="de-DE" sz="900" b="0" i="0" baseline="0">
                  <a:solidFill>
                    <a:schemeClr val="bg1"/>
                  </a:solidFill>
                  <a:latin typeface="+mn-lt"/>
                </a:rPr>
                <a:t>Listenebene</a:t>
              </a:r>
            </a:p>
            <a:p>
              <a:pPr marL="0" marR="0" lvl="0" indent="0" algn="r" defTabSz="2517235" rtl="0" eaLnBrk="1" fontAlgn="auto" latinLnBrk="0" hangingPunct="1">
                <a:lnSpc>
                  <a:spcPct val="100000"/>
                </a:lnSpc>
                <a:spcBef>
                  <a:spcPts val="0"/>
                </a:spcBef>
                <a:spcAft>
                  <a:spcPts val="0"/>
                </a:spcAft>
                <a:buClrTx/>
                <a:buSzTx/>
                <a:buFontTx/>
                <a:buNone/>
                <a:tabLst/>
                <a:defRPr/>
              </a:pPr>
              <a:r>
                <a:rPr lang="de-DE" sz="900" b="0" i="0" baseline="0">
                  <a:solidFill>
                    <a:schemeClr val="bg1"/>
                  </a:solidFill>
                  <a:latin typeface="+mn-lt"/>
                </a:rPr>
                <a:t>verringern</a:t>
              </a:r>
            </a:p>
          </p:txBody>
        </p:sp>
        <p:sp>
          <p:nvSpPr>
            <p:cNvPr id="16" name="Listenebenen">
              <a:extLst>
                <a:ext uri="{FF2B5EF4-FFF2-40B4-BE49-F238E27FC236}">
                  <a16:creationId xmlns:a16="http://schemas.microsoft.com/office/drawing/2014/main" id="{50779229-5910-48E8-B96D-2E577798D061}"/>
                </a:ext>
              </a:extLst>
            </p:cNvPr>
            <p:cNvSpPr txBox="1"/>
            <p:nvPr userDrawn="1"/>
          </p:nvSpPr>
          <p:spPr>
            <a:xfrm rot="10800000" flipH="1" flipV="1">
              <a:off x="-1584000" y="2232000"/>
              <a:ext cx="1440000" cy="792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r" defTabSz="2517235" rtl="0" eaLnBrk="1" fontAlgn="auto" latinLnBrk="0" hangingPunct="1">
                <a:lnSpc>
                  <a:spcPct val="100000"/>
                </a:lnSpc>
                <a:spcBef>
                  <a:spcPts val="0"/>
                </a:spcBef>
                <a:spcAft>
                  <a:spcPts val="0"/>
                </a:spcAft>
                <a:buClrTx/>
                <a:buSzTx/>
                <a:buFontTx/>
                <a:buNone/>
                <a:tabLst/>
                <a:defRPr/>
              </a:pPr>
              <a:r>
                <a:rPr lang="de-DE" sz="900" b="0" baseline="0">
                  <a:solidFill>
                    <a:schemeClr val="bg1"/>
                  </a:solidFill>
                  <a:latin typeface="+mn-lt"/>
                </a:rPr>
                <a:t>Wechsel der Textebene </a:t>
              </a:r>
            </a:p>
            <a:p>
              <a:pPr marL="0" marR="0" lvl="0" indent="0" algn="r" defTabSz="2517235" rtl="0" eaLnBrk="1" fontAlgn="auto" latinLnBrk="0" hangingPunct="1">
                <a:lnSpc>
                  <a:spcPct val="100000"/>
                </a:lnSpc>
                <a:spcBef>
                  <a:spcPts val="0"/>
                </a:spcBef>
                <a:spcAft>
                  <a:spcPts val="0"/>
                </a:spcAft>
                <a:buClrTx/>
                <a:buSzTx/>
                <a:buFontTx/>
                <a:buNone/>
                <a:tabLst/>
                <a:defRPr/>
              </a:pPr>
              <a:r>
                <a:rPr lang="de-DE" sz="900" b="0" baseline="0">
                  <a:solidFill>
                    <a:schemeClr val="bg1"/>
                  </a:solidFill>
                  <a:latin typeface="+mn-lt"/>
                </a:rPr>
                <a:t>über Menü:</a:t>
              </a:r>
            </a:p>
            <a:p>
              <a:pPr marL="0" marR="0" lvl="0" indent="0" algn="r" defTabSz="2517235" rtl="0" eaLnBrk="1" fontAlgn="auto" latinLnBrk="0" hangingPunct="1">
                <a:lnSpc>
                  <a:spcPct val="100000"/>
                </a:lnSpc>
                <a:spcBef>
                  <a:spcPts val="0"/>
                </a:spcBef>
                <a:spcAft>
                  <a:spcPts val="0"/>
                </a:spcAft>
                <a:buClrTx/>
                <a:buSzTx/>
                <a:buFontTx/>
                <a:buNone/>
                <a:tabLst/>
                <a:defRPr/>
              </a:pPr>
              <a:r>
                <a:rPr lang="de-DE" sz="900" b="1" baseline="0">
                  <a:solidFill>
                    <a:schemeClr val="bg1"/>
                  </a:solidFill>
                  <a:latin typeface="+mn-lt"/>
                </a:rPr>
                <a:t>Start &gt; Absatz &gt; </a:t>
              </a:r>
            </a:p>
            <a:p>
              <a:pPr marL="0" marR="0" lvl="0" indent="0" algn="r" defTabSz="2517235" rtl="0" eaLnBrk="1" fontAlgn="auto" latinLnBrk="0" hangingPunct="1">
                <a:lnSpc>
                  <a:spcPct val="100000"/>
                </a:lnSpc>
                <a:spcBef>
                  <a:spcPts val="0"/>
                </a:spcBef>
                <a:spcAft>
                  <a:spcPts val="0"/>
                </a:spcAft>
                <a:buClrTx/>
                <a:buSzTx/>
                <a:buFontTx/>
                <a:buNone/>
                <a:tabLst/>
                <a:defRPr/>
              </a:pPr>
              <a:r>
                <a:rPr lang="de-DE" sz="900" b="1" baseline="0">
                  <a:solidFill>
                    <a:schemeClr val="bg1"/>
                  </a:solidFill>
                  <a:latin typeface="+mn-lt"/>
                </a:rPr>
                <a:t>Listenebene erhöhen/verringern</a:t>
              </a:r>
            </a:p>
          </p:txBody>
        </p:sp>
        <p:pic>
          <p:nvPicPr>
            <p:cNvPr id="17" name="Bild // Listenebene erhöhen">
              <a:extLst>
                <a:ext uri="{FF2B5EF4-FFF2-40B4-BE49-F238E27FC236}">
                  <a16:creationId xmlns:a16="http://schemas.microsoft.com/office/drawing/2014/main" id="{2E96E44A-E1B6-460C-B385-036F5512DA2B}"/>
                </a:ext>
              </a:extLst>
            </p:cNvPr>
            <p:cNvPicPr>
              <a:picLocks noChangeAspect="1"/>
            </p:cNvPicPr>
            <p:nvPr userDrawn="1"/>
          </p:nvPicPr>
          <p:blipFill>
            <a:blip r:embed="rId2"/>
            <a:stretch>
              <a:fillRect/>
            </a:stretch>
          </p:blipFill>
          <p:spPr>
            <a:xfrm>
              <a:off x="-684000" y="3060000"/>
              <a:ext cx="544320" cy="252000"/>
            </a:xfrm>
            <a:prstGeom prst="rect">
              <a:avLst/>
            </a:prstGeom>
          </p:spPr>
        </p:pic>
        <p:pic>
          <p:nvPicPr>
            <p:cNvPr id="18" name="Bild // Listenebene verringern">
              <a:extLst>
                <a:ext uri="{FF2B5EF4-FFF2-40B4-BE49-F238E27FC236}">
                  <a16:creationId xmlns:a16="http://schemas.microsoft.com/office/drawing/2014/main" id="{C47937B3-BD77-4A49-A67F-2FA22C6E4D7A}"/>
                </a:ext>
              </a:extLst>
            </p:cNvPr>
            <p:cNvPicPr>
              <a:picLocks noChangeAspect="1"/>
            </p:cNvPicPr>
            <p:nvPr userDrawn="1"/>
          </p:nvPicPr>
          <p:blipFill>
            <a:blip r:embed="rId3"/>
            <a:stretch>
              <a:fillRect/>
            </a:stretch>
          </p:blipFill>
          <p:spPr>
            <a:xfrm>
              <a:off x="-684000" y="3384000"/>
              <a:ext cx="544320" cy="252000"/>
            </a:xfrm>
            <a:prstGeom prst="rect">
              <a:avLst/>
            </a:prstGeom>
          </p:spPr>
        </p:pic>
      </p:grpSp>
      <p:pic>
        <p:nvPicPr>
          <p:cNvPr id="19" name="OASE Logo">
            <a:extLst>
              <a:ext uri="{FF2B5EF4-FFF2-40B4-BE49-F238E27FC236}">
                <a16:creationId xmlns:a16="http://schemas.microsoft.com/office/drawing/2014/main" id="{D0A6AC5E-9A75-4070-B278-5C14BEB1512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645275" y="468002"/>
            <a:ext cx="1080000" cy="581771"/>
          </a:xfrm>
          <a:prstGeom prst="rect">
            <a:avLst/>
          </a:prstGeom>
        </p:spPr>
      </p:pic>
      <p:sp>
        <p:nvSpPr>
          <p:cNvPr id="5" name="Fußzeile">
            <a:extLst>
              <a:ext uri="{FF2B5EF4-FFF2-40B4-BE49-F238E27FC236}">
                <a16:creationId xmlns:a16="http://schemas.microsoft.com/office/drawing/2014/main" id="{84373269-42F1-4B2A-BA50-A4EACFEF204F}"/>
              </a:ext>
            </a:extLst>
          </p:cNvPr>
          <p:cNvSpPr>
            <a:spLocks noGrp="1"/>
          </p:cNvSpPr>
          <p:nvPr>
            <p:ph type="ftr" sz="quarter" idx="11"/>
          </p:nvPr>
        </p:nvSpPr>
        <p:spPr/>
        <p:txBody>
          <a:bodyPr/>
          <a:lstStyle/>
          <a:p>
            <a:r>
              <a:rPr lang="en-GB"/>
              <a:t>Titel der Präsentation // Kürzel</a:t>
            </a:r>
          </a:p>
        </p:txBody>
      </p:sp>
      <p:sp>
        <p:nvSpPr>
          <p:cNvPr id="4" name="Datum">
            <a:extLst>
              <a:ext uri="{FF2B5EF4-FFF2-40B4-BE49-F238E27FC236}">
                <a16:creationId xmlns:a16="http://schemas.microsoft.com/office/drawing/2014/main" id="{075E5043-6DA3-4B87-A6B1-EA25157FE93D}"/>
              </a:ext>
            </a:extLst>
          </p:cNvPr>
          <p:cNvSpPr>
            <a:spLocks noGrp="1"/>
          </p:cNvSpPr>
          <p:nvPr>
            <p:ph type="dt" sz="half" idx="10"/>
          </p:nvPr>
        </p:nvSpPr>
        <p:spPr/>
        <p:txBody>
          <a:bodyPr/>
          <a:lstStyle/>
          <a:p>
            <a:fld id="{687F5DC7-FD70-4DE8-8FCF-72AF1E969148}" type="datetime1">
              <a:rPr lang="de-DE" smtClean="0"/>
              <a:t>09.01.2026</a:t>
            </a:fld>
            <a:endParaRPr lang="en-GB"/>
          </a:p>
        </p:txBody>
      </p:sp>
      <p:sp>
        <p:nvSpPr>
          <p:cNvPr id="6" name="Foliennummer">
            <a:extLst>
              <a:ext uri="{FF2B5EF4-FFF2-40B4-BE49-F238E27FC236}">
                <a16:creationId xmlns:a16="http://schemas.microsoft.com/office/drawing/2014/main" id="{78C5F454-F2D3-4145-8A46-8E42A0F8B027}"/>
              </a:ext>
            </a:extLst>
          </p:cNvPr>
          <p:cNvSpPr>
            <a:spLocks noGrp="1"/>
          </p:cNvSpPr>
          <p:nvPr>
            <p:ph type="sldNum" sz="quarter" idx="12"/>
          </p:nvPr>
        </p:nvSpPr>
        <p:spPr/>
        <p:txBody>
          <a:bodyPr/>
          <a:lstStyle/>
          <a:p>
            <a:fld id="{89425045-E617-44AB-9894-E2B8B7241B24}" type="slidenum">
              <a:rPr lang="en-GB" smtClean="0"/>
              <a:t>‹#›</a:t>
            </a:fld>
            <a:endParaRPr lang="en-GB"/>
          </a:p>
        </p:txBody>
      </p:sp>
      <p:sp>
        <p:nvSpPr>
          <p:cNvPr id="7" name="Text">
            <a:extLst>
              <a:ext uri="{FF2B5EF4-FFF2-40B4-BE49-F238E27FC236}">
                <a16:creationId xmlns:a16="http://schemas.microsoft.com/office/drawing/2014/main" id="{49FE0B90-538B-46FF-B183-D857E77D7AEF}"/>
              </a:ext>
            </a:extLst>
          </p:cNvPr>
          <p:cNvSpPr>
            <a:spLocks noGrp="1"/>
          </p:cNvSpPr>
          <p:nvPr>
            <p:ph type="body" orient="vert" idx="13" hasCustomPrompt="1"/>
          </p:nvPr>
        </p:nvSpPr>
        <p:spPr>
          <a:xfrm>
            <a:off x="466725" y="3408363"/>
            <a:ext cx="9710738" cy="2900362"/>
          </a:xfrm>
        </p:spPr>
        <p:txBody>
          <a:bodyPr vert="horz" numCol="1" spcCol="144000" anchor="t" anchorCtr="0"/>
          <a:lstStyle>
            <a:lvl1pPr marL="586800" indent="-226800">
              <a:lnSpc>
                <a:spcPct val="114000"/>
              </a:lnSpc>
              <a:spcBef>
                <a:spcPts val="0"/>
              </a:spcBef>
              <a:spcAft>
                <a:spcPts val="0"/>
              </a:spcAft>
              <a:buSzPct val="75000"/>
              <a:buFont typeface="Verdana" panose="020B0604030504040204" pitchFamily="34" charset="0"/>
              <a:buChar char="•"/>
              <a:defRPr sz="1600"/>
            </a:lvl1pPr>
            <a:lvl2pPr marL="586800" indent="-226800">
              <a:lnSpc>
                <a:spcPct val="114000"/>
              </a:lnSpc>
              <a:spcBef>
                <a:spcPts val="0"/>
              </a:spcBef>
              <a:spcAft>
                <a:spcPts val="0"/>
              </a:spcAft>
              <a:buSzPct val="75000"/>
              <a:buFont typeface="Verdana" panose="020B0604030504040204" pitchFamily="34" charset="0"/>
              <a:buChar char="•"/>
              <a:defRPr sz="1600" b="0" cap="none" spc="0" baseline="0">
                <a:solidFill>
                  <a:schemeClr val="tx1"/>
                </a:solidFill>
                <a:latin typeface="+mn-lt"/>
              </a:defRPr>
            </a:lvl2pPr>
            <a:lvl3pPr marL="586800" indent="-226800">
              <a:lnSpc>
                <a:spcPct val="114000"/>
              </a:lnSpc>
              <a:spcBef>
                <a:spcPts val="0"/>
              </a:spcBef>
              <a:spcAft>
                <a:spcPts val="0"/>
              </a:spcAft>
              <a:buSzPct val="75000"/>
              <a:buFont typeface="Verdana" panose="020B0604030504040204" pitchFamily="34" charset="0"/>
              <a:buChar char="•"/>
              <a:defRPr sz="1600"/>
            </a:lvl3pPr>
            <a:lvl4pPr marL="586800" indent="-226800">
              <a:lnSpc>
                <a:spcPct val="114000"/>
              </a:lnSpc>
              <a:spcBef>
                <a:spcPts val="0"/>
              </a:spcBef>
              <a:spcAft>
                <a:spcPts val="0"/>
              </a:spcAft>
              <a:buSzPct val="75000"/>
              <a:buFont typeface="Verdana" panose="020B0604030504040204" pitchFamily="34" charset="0"/>
              <a:buChar char="•"/>
              <a:defRPr sz="1600"/>
            </a:lvl4pPr>
            <a:lvl5pPr marL="586800" indent="-226800">
              <a:lnSpc>
                <a:spcPct val="114000"/>
              </a:lnSpc>
              <a:spcBef>
                <a:spcPts val="0"/>
              </a:spcBef>
              <a:spcAft>
                <a:spcPts val="0"/>
              </a:spcAft>
              <a:buSzPct val="75000"/>
              <a:buFont typeface="Verdana" panose="020B0604030504040204" pitchFamily="34" charset="0"/>
              <a:buChar char="•"/>
              <a:defRPr sz="1600"/>
            </a:lvl5pPr>
            <a:lvl6pPr marL="586800" indent="-226800">
              <a:lnSpc>
                <a:spcPct val="114000"/>
              </a:lnSpc>
              <a:spcBef>
                <a:spcPts val="0"/>
              </a:spcBef>
              <a:spcAft>
                <a:spcPts val="0"/>
              </a:spcAft>
              <a:buSzPct val="75000"/>
              <a:buFont typeface="Verdana" panose="020B0604030504040204" pitchFamily="34" charset="0"/>
              <a:buChar char="•"/>
              <a:defRPr sz="1600"/>
            </a:lvl6pPr>
            <a:lvl7pPr marL="586800" indent="-226800">
              <a:lnSpc>
                <a:spcPct val="114000"/>
              </a:lnSpc>
              <a:spcBef>
                <a:spcPts val="0"/>
              </a:spcBef>
              <a:spcAft>
                <a:spcPts val="0"/>
              </a:spcAft>
              <a:buSzPct val="75000"/>
              <a:buFont typeface="Verdana" panose="020B0604030504040204" pitchFamily="34" charset="0"/>
              <a:buChar char="•"/>
              <a:defRPr sz="1600"/>
            </a:lvl7pPr>
            <a:lvl8pPr marL="586800" indent="-226800">
              <a:lnSpc>
                <a:spcPct val="114000"/>
              </a:lnSpc>
              <a:spcBef>
                <a:spcPts val="0"/>
              </a:spcBef>
              <a:spcAft>
                <a:spcPts val="0"/>
              </a:spcAft>
              <a:buSzPct val="75000"/>
              <a:buFont typeface="Verdana" panose="020B0604030504040204" pitchFamily="34" charset="0"/>
              <a:buChar char="•"/>
              <a:defRPr sz="1600"/>
            </a:lvl8pPr>
            <a:lvl9pPr marL="586800" indent="-226800">
              <a:lnSpc>
                <a:spcPct val="114000"/>
              </a:lnSpc>
              <a:spcBef>
                <a:spcPts val="0"/>
              </a:spcBef>
              <a:spcAft>
                <a:spcPts val="0"/>
              </a:spcAft>
              <a:buSzPct val="75000"/>
              <a:buFont typeface="Verdana" panose="020B0604030504040204" pitchFamily="34" charset="0"/>
              <a:buChar char="•"/>
              <a:defRPr sz="1600"/>
            </a:lvl9pPr>
          </a:lstStyle>
          <a:p>
            <a:pPr lvl="0"/>
            <a:r>
              <a:rPr lang="de-DE" noProof="0"/>
              <a:t>Bullet Agenda/Inhaltspunkt  </a:t>
            </a:r>
          </a:p>
          <a:p>
            <a:pPr lvl="1"/>
            <a:r>
              <a:rPr lang="de-DE" noProof="0"/>
              <a:t>Zweite Ebene</a:t>
            </a:r>
          </a:p>
          <a:p>
            <a:pPr lvl="2"/>
            <a:r>
              <a:rPr lang="de-DE" noProof="0"/>
              <a:t>Dritte Ebene</a:t>
            </a:r>
          </a:p>
          <a:p>
            <a:pPr lvl="3"/>
            <a:r>
              <a:rPr lang="de-DE" noProof="0"/>
              <a:t>Vierte Ebene</a:t>
            </a:r>
          </a:p>
          <a:p>
            <a:pPr lvl="4"/>
            <a:r>
              <a:rPr lang="de-DE" noProof="0"/>
              <a:t>Fünfte Ebene</a:t>
            </a:r>
          </a:p>
          <a:p>
            <a:pPr lvl="5"/>
            <a:r>
              <a:rPr lang="de-DE" noProof="0"/>
              <a:t>Sechste Ebene</a:t>
            </a:r>
          </a:p>
          <a:p>
            <a:pPr lvl="6"/>
            <a:r>
              <a:rPr lang="de-DE" noProof="0"/>
              <a:t>Siebte Ebene</a:t>
            </a:r>
          </a:p>
          <a:p>
            <a:pPr lvl="7"/>
            <a:r>
              <a:rPr lang="de-DE" noProof="0"/>
              <a:t>Achte Ebene</a:t>
            </a:r>
          </a:p>
          <a:p>
            <a:pPr lvl="8"/>
            <a:r>
              <a:rPr lang="de-DE" noProof="0"/>
              <a:t>Neunte Ebene</a:t>
            </a:r>
          </a:p>
        </p:txBody>
      </p:sp>
      <p:sp>
        <p:nvSpPr>
          <p:cNvPr id="12" name="Headline">
            <a:extLst>
              <a:ext uri="{FF2B5EF4-FFF2-40B4-BE49-F238E27FC236}">
                <a16:creationId xmlns:a16="http://schemas.microsoft.com/office/drawing/2014/main" id="{F97705B4-8391-46EB-B5CB-B1F179AB63A4}"/>
              </a:ext>
            </a:extLst>
          </p:cNvPr>
          <p:cNvSpPr>
            <a:spLocks noGrp="1"/>
          </p:cNvSpPr>
          <p:nvPr>
            <p:ph type="title" hasCustomPrompt="1"/>
          </p:nvPr>
        </p:nvSpPr>
        <p:spPr>
          <a:xfrm>
            <a:off x="466725" y="2255838"/>
            <a:ext cx="9710738" cy="801687"/>
          </a:xfrm>
        </p:spPr>
        <p:txBody>
          <a:bodyPr/>
          <a:lstStyle>
            <a:lvl1pPr>
              <a:defRPr/>
            </a:lvl1pPr>
          </a:lstStyle>
          <a:p>
            <a:r>
              <a:rPr lang="de-DE" noProof="0"/>
              <a:t>Inhalt Headline</a:t>
            </a:r>
            <a:endParaRPr lang="en-GB"/>
          </a:p>
        </p:txBody>
      </p:sp>
    </p:spTree>
    <p:extLst>
      <p:ext uri="{BB962C8B-B14F-4D97-AF65-F5344CB8AC3E}">
        <p14:creationId xmlns:p14="http://schemas.microsoft.com/office/powerpoint/2010/main" val="98792205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94">
          <p15:clr>
            <a:srgbClr val="000000"/>
          </p15:clr>
        </p15:guide>
        <p15:guide id="3" pos="6411">
          <p15:clr>
            <a:srgbClr val="000000"/>
          </p15:clr>
        </p15:guide>
        <p15:guide id="5" pos="7385">
          <p15:clr>
            <a:srgbClr val="000000"/>
          </p15:clr>
        </p15:guide>
        <p15:guide id="6" orient="horz" pos="1926">
          <p15:clr>
            <a:srgbClr val="000000"/>
          </p15:clr>
        </p15:guide>
        <p15:guide id="7" orient="horz" pos="2147">
          <p15:clr>
            <a:srgbClr val="000000"/>
          </p15:clr>
        </p15:guide>
        <p15:guide id="9" orient="horz" pos="3974">
          <p15:clr>
            <a:srgbClr val="000000"/>
          </p15:clr>
        </p15:guide>
        <p15:guide id="11" orient="horz" pos="261">
          <p15:clr>
            <a:srgbClr val="00000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Agenda/IHV mit Unterpunkten">
    <p:bg>
      <p:bgRef idx="1001">
        <a:schemeClr val="bg1"/>
      </p:bgRef>
    </p:bg>
    <p:spTree>
      <p:nvGrpSpPr>
        <p:cNvPr id="1" name=""/>
        <p:cNvGrpSpPr/>
        <p:nvPr/>
      </p:nvGrpSpPr>
      <p:grpSpPr>
        <a:xfrm>
          <a:off x="0" y="0"/>
          <a:ext cx="0" cy="0"/>
          <a:chOff x="0" y="0"/>
          <a:chExt cx="0" cy="0"/>
        </a:xfrm>
      </p:grpSpPr>
      <p:grpSp>
        <p:nvGrpSpPr>
          <p:cNvPr id="8" name="Regieanweisungen">
            <a:extLst>
              <a:ext uri="{FF2B5EF4-FFF2-40B4-BE49-F238E27FC236}">
                <a16:creationId xmlns:a16="http://schemas.microsoft.com/office/drawing/2014/main" id="{95943831-C2C4-4735-BCA1-A6BDAB52496F}"/>
              </a:ext>
            </a:extLst>
          </p:cNvPr>
          <p:cNvGrpSpPr/>
          <p:nvPr userDrawn="1"/>
        </p:nvGrpSpPr>
        <p:grpSpPr>
          <a:xfrm>
            <a:off x="-1584000" y="-324000"/>
            <a:ext cx="15084000" cy="7596000"/>
            <a:chOff x="-1584000" y="-324000"/>
            <a:chExt cx="15084000" cy="7596000"/>
          </a:xfrm>
        </p:grpSpPr>
        <p:sp>
          <p:nvSpPr>
            <p:cNvPr id="9" name="Hilfslinien">
              <a:extLst>
                <a:ext uri="{FF2B5EF4-FFF2-40B4-BE49-F238E27FC236}">
                  <a16:creationId xmlns:a16="http://schemas.microsoft.com/office/drawing/2014/main" id="{FB6541CE-A603-41A3-A227-1AAA8B6AA771}"/>
                </a:ext>
              </a:extLst>
            </p:cNvPr>
            <p:cNvSpPr txBox="1"/>
            <p:nvPr userDrawn="1"/>
          </p:nvSpPr>
          <p:spPr>
            <a:xfrm rot="10800000" flipH="1" flipV="1">
              <a:off x="468000" y="-324000"/>
              <a:ext cx="8063706" cy="18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l" defTabSz="2871412"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a:ln>
                    <a:noFill/>
                  </a:ln>
                  <a:solidFill>
                    <a:schemeClr val="bg1"/>
                  </a:solidFill>
                  <a:effectLst/>
                  <a:uLnTx/>
                  <a:uFillTx/>
                  <a:latin typeface="+mn-lt"/>
                  <a:ea typeface="+mn-ea"/>
                  <a:cs typeface="+mn-cs"/>
                </a:rPr>
                <a:t>Führungslinien anzeigen über Menü:</a:t>
              </a:r>
              <a:r>
                <a:rPr kumimoji="0" lang="de-DE" sz="900" b="1" i="0" u="none" strike="noStrike" kern="1200" cap="none" spc="0" normalizeH="0" baseline="0" noProof="0">
                  <a:ln>
                    <a:noFill/>
                  </a:ln>
                  <a:solidFill>
                    <a:schemeClr val="bg1"/>
                  </a:solidFill>
                  <a:effectLst/>
                  <a:uLnTx/>
                  <a:uFillTx/>
                  <a:latin typeface="+mn-lt"/>
                  <a:ea typeface="+mn-ea"/>
                  <a:cs typeface="+mn-cs"/>
                </a:rPr>
                <a:t> Ansicht &gt; </a:t>
              </a:r>
              <a:r>
                <a:rPr kumimoji="0" lang="de-DE" sz="900" b="0" i="0" u="none" strike="noStrike" kern="1200" cap="none" spc="0" normalizeH="0" baseline="0" noProof="0">
                  <a:ln>
                    <a:noFill/>
                  </a:ln>
                  <a:solidFill>
                    <a:schemeClr val="bg1"/>
                  </a:solidFill>
                  <a:effectLst/>
                  <a:uLnTx/>
                  <a:uFillTx/>
                  <a:latin typeface="+mn-lt"/>
                  <a:ea typeface="+mn-ea"/>
                  <a:cs typeface="+mn-cs"/>
                </a:rPr>
                <a:t>Haken bei </a:t>
              </a:r>
              <a:r>
                <a:rPr kumimoji="0" lang="de-DE" sz="900" b="1" i="0" u="none" strike="noStrike" kern="1200" cap="none" spc="0" normalizeH="0" baseline="0" noProof="0">
                  <a:ln>
                    <a:noFill/>
                  </a:ln>
                  <a:solidFill>
                    <a:schemeClr val="bg1"/>
                  </a:solidFill>
                  <a:effectLst/>
                  <a:uLnTx/>
                  <a:uFillTx/>
                  <a:latin typeface="+mn-lt"/>
                  <a:ea typeface="+mn-ea"/>
                  <a:cs typeface="+mn-cs"/>
                </a:rPr>
                <a:t>Führungslinien </a:t>
              </a:r>
              <a:r>
                <a:rPr kumimoji="0" lang="de-DE" sz="900" b="0" i="0" u="none" strike="noStrike" kern="1200" cap="none" spc="0" normalizeH="0" baseline="0" noProof="0">
                  <a:ln>
                    <a:noFill/>
                  </a:ln>
                  <a:solidFill>
                    <a:schemeClr val="bg1"/>
                  </a:solidFill>
                  <a:effectLst/>
                  <a:uLnTx/>
                  <a:uFillTx/>
                  <a:latin typeface="+mn-lt"/>
                  <a:ea typeface="+mn-ea"/>
                  <a:cs typeface="+mn-cs"/>
                </a:rPr>
                <a:t>setzen</a:t>
              </a:r>
            </a:p>
          </p:txBody>
        </p:sp>
        <p:sp>
          <p:nvSpPr>
            <p:cNvPr id="10" name="Fußzeile">
              <a:extLst>
                <a:ext uri="{FF2B5EF4-FFF2-40B4-BE49-F238E27FC236}">
                  <a16:creationId xmlns:a16="http://schemas.microsoft.com/office/drawing/2014/main" id="{E2C50A9A-8124-4979-8AFE-07118508BB6A}"/>
                </a:ext>
              </a:extLst>
            </p:cNvPr>
            <p:cNvSpPr txBox="1"/>
            <p:nvPr userDrawn="1"/>
          </p:nvSpPr>
          <p:spPr>
            <a:xfrm rot="10800000" flipH="1" flipV="1">
              <a:off x="468000" y="7092000"/>
              <a:ext cx="8063706" cy="18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l" defTabSz="2871412" rtl="0" eaLnBrk="1" fontAlgn="auto" latinLnBrk="0" hangingPunct="1">
                <a:lnSpc>
                  <a:spcPct val="100000"/>
                </a:lnSpc>
                <a:spcBef>
                  <a:spcPts val="0"/>
                </a:spcBef>
                <a:spcAft>
                  <a:spcPts val="0"/>
                </a:spcAft>
                <a:buClrTx/>
                <a:buSzTx/>
                <a:buFontTx/>
                <a:buNone/>
                <a:tabLst/>
                <a:defRPr/>
              </a:pPr>
              <a:r>
                <a:rPr lang="de-DE" sz="900" b="0" baseline="0">
                  <a:solidFill>
                    <a:schemeClr val="bg1"/>
                  </a:solidFill>
                  <a:latin typeface="+mn-lt"/>
                </a:rPr>
                <a:t>Fußzeile/Datum anpassen über Menü:</a:t>
              </a:r>
              <a:r>
                <a:rPr lang="de-DE" sz="900" b="1" baseline="0">
                  <a:solidFill>
                    <a:schemeClr val="bg1"/>
                  </a:solidFill>
                  <a:latin typeface="+mn-lt"/>
                </a:rPr>
                <a:t> Einfügen &gt; Kopf- und Fußzeile</a:t>
              </a:r>
            </a:p>
          </p:txBody>
        </p:sp>
        <p:sp>
          <p:nvSpPr>
            <p:cNvPr id="11" name="Zurücksetzen">
              <a:extLst>
                <a:ext uri="{FF2B5EF4-FFF2-40B4-BE49-F238E27FC236}">
                  <a16:creationId xmlns:a16="http://schemas.microsoft.com/office/drawing/2014/main" id="{5F7F5658-7AAB-44B2-9634-D9CBBEEB0DC4}"/>
                </a:ext>
              </a:extLst>
            </p:cNvPr>
            <p:cNvSpPr txBox="1"/>
            <p:nvPr userDrawn="1"/>
          </p:nvSpPr>
          <p:spPr>
            <a:xfrm rot="10800000" flipH="1" flipV="1">
              <a:off x="12348000" y="0"/>
              <a:ext cx="1152000" cy="756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de-DE" sz="900" b="0" baseline="0">
                  <a:solidFill>
                    <a:schemeClr val="bg1"/>
                  </a:solidFill>
                  <a:latin typeface="+mn-lt"/>
                </a:rPr>
                <a:t>Folie in </a:t>
              </a:r>
            </a:p>
            <a:p>
              <a:pPr indent="0" algn="l">
                <a:lnSpc>
                  <a:spcPct val="100000"/>
                </a:lnSpc>
                <a:spcBef>
                  <a:spcPts val="0"/>
                </a:spcBef>
                <a:spcAft>
                  <a:spcPts val="0"/>
                </a:spcAft>
              </a:pPr>
              <a:r>
                <a:rPr lang="de-DE" sz="900" b="0" baseline="0">
                  <a:solidFill>
                    <a:schemeClr val="bg1"/>
                  </a:solidFill>
                  <a:latin typeface="+mn-lt"/>
                </a:rPr>
                <a:t>Ursprungsform </a:t>
              </a:r>
            </a:p>
            <a:p>
              <a:pPr indent="0" algn="l">
                <a:lnSpc>
                  <a:spcPct val="100000"/>
                </a:lnSpc>
                <a:spcBef>
                  <a:spcPts val="0"/>
                </a:spcBef>
                <a:spcAft>
                  <a:spcPts val="0"/>
                </a:spcAft>
              </a:pPr>
              <a:r>
                <a:rPr lang="de-DE" sz="900" b="0" baseline="0">
                  <a:solidFill>
                    <a:schemeClr val="bg1"/>
                  </a:solidFill>
                  <a:latin typeface="+mn-lt"/>
                </a:rPr>
                <a:t>bringen </a:t>
              </a:r>
            </a:p>
            <a:p>
              <a:pPr indent="0" algn="l">
                <a:lnSpc>
                  <a:spcPct val="100000"/>
                </a:lnSpc>
                <a:spcBef>
                  <a:spcPts val="0"/>
                </a:spcBef>
                <a:spcAft>
                  <a:spcPts val="0"/>
                </a:spcAft>
              </a:pPr>
              <a:r>
                <a:rPr lang="de-DE" sz="900" b="0" baseline="0">
                  <a:solidFill>
                    <a:schemeClr val="bg1"/>
                  </a:solidFill>
                  <a:latin typeface="+mn-lt"/>
                </a:rPr>
                <a:t>über Menü:</a:t>
              </a:r>
            </a:p>
            <a:p>
              <a:pPr indent="0" algn="l">
                <a:lnSpc>
                  <a:spcPct val="100000"/>
                </a:lnSpc>
                <a:spcBef>
                  <a:spcPts val="0"/>
                </a:spcBef>
                <a:spcAft>
                  <a:spcPts val="0"/>
                </a:spcAft>
              </a:pPr>
              <a:r>
                <a:rPr lang="de-DE" sz="900" b="1" baseline="0">
                  <a:solidFill>
                    <a:schemeClr val="bg1"/>
                  </a:solidFill>
                  <a:latin typeface="+mn-lt"/>
                </a:rPr>
                <a:t>Start &gt; Folien </a:t>
              </a:r>
            </a:p>
            <a:p>
              <a:pPr indent="0" algn="l">
                <a:lnSpc>
                  <a:spcPct val="100000"/>
                </a:lnSpc>
                <a:spcBef>
                  <a:spcPts val="0"/>
                </a:spcBef>
                <a:spcAft>
                  <a:spcPts val="0"/>
                </a:spcAft>
              </a:pPr>
              <a:r>
                <a:rPr lang="de-DE" sz="900" b="1" baseline="0">
                  <a:solidFill>
                    <a:schemeClr val="bg1"/>
                  </a:solidFill>
                  <a:latin typeface="+mn-lt"/>
                </a:rPr>
                <a:t>&gt; Zurücksetzen</a:t>
              </a:r>
            </a:p>
          </p:txBody>
        </p:sp>
        <p:sp>
          <p:nvSpPr>
            <p:cNvPr id="13" name="Layoutwechsel">
              <a:extLst>
                <a:ext uri="{FF2B5EF4-FFF2-40B4-BE49-F238E27FC236}">
                  <a16:creationId xmlns:a16="http://schemas.microsoft.com/office/drawing/2014/main" id="{D82C086C-9126-4980-9708-FE6570B77F66}"/>
                </a:ext>
              </a:extLst>
            </p:cNvPr>
            <p:cNvSpPr txBox="1"/>
            <p:nvPr userDrawn="1"/>
          </p:nvSpPr>
          <p:spPr>
            <a:xfrm rot="10800000" flipH="1" flipV="1">
              <a:off x="12348000" y="1044000"/>
              <a:ext cx="1080000" cy="756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de-DE" sz="900" b="0" baseline="0">
                  <a:solidFill>
                    <a:schemeClr val="bg1"/>
                  </a:solidFill>
                  <a:latin typeface="+mn-lt"/>
                </a:rPr>
                <a:t>Wechsel des </a:t>
              </a:r>
            </a:p>
            <a:p>
              <a:pPr indent="0" algn="l">
                <a:lnSpc>
                  <a:spcPct val="100000"/>
                </a:lnSpc>
                <a:spcBef>
                  <a:spcPts val="0"/>
                </a:spcBef>
                <a:spcAft>
                  <a:spcPts val="0"/>
                </a:spcAft>
              </a:pPr>
              <a:r>
                <a:rPr lang="de-DE" sz="900" b="0" baseline="0">
                  <a:solidFill>
                    <a:schemeClr val="bg1"/>
                  </a:solidFill>
                  <a:latin typeface="+mn-lt"/>
                </a:rPr>
                <a:t>Folienlayouts </a:t>
              </a:r>
              <a:br>
                <a:rPr lang="de-DE" sz="900" b="0" baseline="0">
                  <a:solidFill>
                    <a:schemeClr val="bg1"/>
                  </a:solidFill>
                  <a:latin typeface="+mn-lt"/>
                </a:rPr>
              </a:br>
              <a:r>
                <a:rPr lang="de-DE" sz="900" b="0" baseline="0">
                  <a:solidFill>
                    <a:schemeClr val="bg1"/>
                  </a:solidFill>
                  <a:latin typeface="+mn-lt"/>
                </a:rPr>
                <a:t>über Menü:</a:t>
              </a:r>
            </a:p>
            <a:p>
              <a:pPr marL="0" marR="0" lvl="0" indent="0" algn="l" defTabSz="2517235" rtl="0" eaLnBrk="1" fontAlgn="auto" latinLnBrk="0" hangingPunct="1">
                <a:lnSpc>
                  <a:spcPct val="100000"/>
                </a:lnSpc>
                <a:spcBef>
                  <a:spcPts val="0"/>
                </a:spcBef>
                <a:spcAft>
                  <a:spcPts val="0"/>
                </a:spcAft>
                <a:buClrTx/>
                <a:buSzTx/>
                <a:buFontTx/>
                <a:buNone/>
                <a:tabLst/>
                <a:defRPr/>
              </a:pPr>
              <a:r>
                <a:rPr lang="de-DE" sz="900" b="1" baseline="0">
                  <a:solidFill>
                    <a:schemeClr val="bg1"/>
                  </a:solidFill>
                  <a:latin typeface="+mn-lt"/>
                </a:rPr>
                <a:t>Start &gt; Folien </a:t>
              </a:r>
            </a:p>
            <a:p>
              <a:pPr marL="0" marR="0" lvl="0" indent="0" algn="l" defTabSz="2517235" rtl="0" eaLnBrk="1" fontAlgn="auto" latinLnBrk="0" hangingPunct="1">
                <a:lnSpc>
                  <a:spcPct val="100000"/>
                </a:lnSpc>
                <a:spcBef>
                  <a:spcPts val="0"/>
                </a:spcBef>
                <a:spcAft>
                  <a:spcPts val="0"/>
                </a:spcAft>
                <a:buClrTx/>
                <a:buSzTx/>
                <a:buFontTx/>
                <a:buNone/>
                <a:tabLst/>
                <a:defRPr/>
              </a:pPr>
              <a:r>
                <a:rPr lang="de-DE" sz="900" b="1" baseline="0">
                  <a:solidFill>
                    <a:schemeClr val="bg1"/>
                  </a:solidFill>
                  <a:latin typeface="+mn-lt"/>
                </a:rPr>
                <a:t>&gt; Layout</a:t>
              </a:r>
            </a:p>
          </p:txBody>
        </p:sp>
        <p:sp>
          <p:nvSpPr>
            <p:cNvPr id="14" name="Text // Listenebene erhöhen">
              <a:extLst>
                <a:ext uri="{FF2B5EF4-FFF2-40B4-BE49-F238E27FC236}">
                  <a16:creationId xmlns:a16="http://schemas.microsoft.com/office/drawing/2014/main" id="{E9B5F82C-C0B9-4167-A18E-FD8BDE9A8F85}"/>
                </a:ext>
              </a:extLst>
            </p:cNvPr>
            <p:cNvSpPr txBox="1"/>
            <p:nvPr userDrawn="1"/>
          </p:nvSpPr>
          <p:spPr>
            <a:xfrm>
              <a:off x="-1584000" y="3060000"/>
              <a:ext cx="792000" cy="252000"/>
            </a:xfrm>
            <a:prstGeom prst="rect">
              <a:avLst/>
            </a:prstGeom>
            <a:noFill/>
          </p:spPr>
          <p:txBody>
            <a:bodyPr wrap="square" lIns="0" tIns="0" rIns="0" bIns="0" rtlCol="0" anchor="ctr" anchorCtr="0">
              <a:noAutofit/>
            </a:bodyPr>
            <a:lstStyle/>
            <a:p>
              <a:pPr marL="0" marR="0" lvl="0" indent="0" algn="r" defTabSz="2517235" rtl="0" eaLnBrk="1" fontAlgn="auto" latinLnBrk="0" hangingPunct="1">
                <a:lnSpc>
                  <a:spcPct val="100000"/>
                </a:lnSpc>
                <a:spcBef>
                  <a:spcPts val="0"/>
                </a:spcBef>
                <a:spcAft>
                  <a:spcPts val="0"/>
                </a:spcAft>
                <a:buClrTx/>
                <a:buSzTx/>
                <a:buFontTx/>
                <a:buNone/>
                <a:tabLst/>
                <a:defRPr/>
              </a:pPr>
              <a:r>
                <a:rPr lang="de-DE" sz="900" b="0" i="0" baseline="0">
                  <a:solidFill>
                    <a:schemeClr val="bg1"/>
                  </a:solidFill>
                  <a:latin typeface="+mn-lt"/>
                </a:rPr>
                <a:t>Listenebene</a:t>
              </a:r>
            </a:p>
            <a:p>
              <a:pPr marL="0" marR="0" lvl="0" indent="0" algn="r" defTabSz="2517235" rtl="0" eaLnBrk="1" fontAlgn="auto" latinLnBrk="0" hangingPunct="1">
                <a:lnSpc>
                  <a:spcPct val="100000"/>
                </a:lnSpc>
                <a:spcBef>
                  <a:spcPts val="0"/>
                </a:spcBef>
                <a:spcAft>
                  <a:spcPts val="0"/>
                </a:spcAft>
                <a:buClrTx/>
                <a:buSzTx/>
                <a:buFontTx/>
                <a:buNone/>
                <a:tabLst/>
                <a:defRPr/>
              </a:pPr>
              <a:r>
                <a:rPr lang="de-DE" sz="900" b="0" i="0" baseline="0">
                  <a:solidFill>
                    <a:schemeClr val="bg1"/>
                  </a:solidFill>
                  <a:latin typeface="+mn-lt"/>
                </a:rPr>
                <a:t>erhöhen</a:t>
              </a:r>
            </a:p>
          </p:txBody>
        </p:sp>
        <p:sp>
          <p:nvSpPr>
            <p:cNvPr id="15" name="Text // Listenebene verringern">
              <a:extLst>
                <a:ext uri="{FF2B5EF4-FFF2-40B4-BE49-F238E27FC236}">
                  <a16:creationId xmlns:a16="http://schemas.microsoft.com/office/drawing/2014/main" id="{4686ED59-15F8-42E7-9C7A-91F4416C3032}"/>
                </a:ext>
              </a:extLst>
            </p:cNvPr>
            <p:cNvSpPr txBox="1"/>
            <p:nvPr userDrawn="1"/>
          </p:nvSpPr>
          <p:spPr>
            <a:xfrm>
              <a:off x="-1584000" y="3384000"/>
              <a:ext cx="792000" cy="252000"/>
            </a:xfrm>
            <a:prstGeom prst="rect">
              <a:avLst/>
            </a:prstGeom>
            <a:noFill/>
          </p:spPr>
          <p:txBody>
            <a:bodyPr wrap="square" lIns="0" tIns="0" rIns="0" bIns="0" rtlCol="0" anchor="ctr" anchorCtr="0">
              <a:noAutofit/>
            </a:bodyPr>
            <a:lstStyle/>
            <a:p>
              <a:pPr marL="0" marR="0" lvl="0" indent="0" algn="r" defTabSz="2517235" rtl="0" eaLnBrk="1" fontAlgn="auto" latinLnBrk="0" hangingPunct="1">
                <a:lnSpc>
                  <a:spcPct val="100000"/>
                </a:lnSpc>
                <a:spcBef>
                  <a:spcPts val="0"/>
                </a:spcBef>
                <a:spcAft>
                  <a:spcPts val="0"/>
                </a:spcAft>
                <a:buClrTx/>
                <a:buSzTx/>
                <a:buFontTx/>
                <a:buNone/>
                <a:tabLst/>
                <a:defRPr/>
              </a:pPr>
              <a:r>
                <a:rPr lang="de-DE" sz="900" b="0" i="0" baseline="0">
                  <a:solidFill>
                    <a:schemeClr val="bg1"/>
                  </a:solidFill>
                  <a:latin typeface="+mn-lt"/>
                </a:rPr>
                <a:t>Listenebene</a:t>
              </a:r>
            </a:p>
            <a:p>
              <a:pPr marL="0" marR="0" lvl="0" indent="0" algn="r" defTabSz="2517235" rtl="0" eaLnBrk="1" fontAlgn="auto" latinLnBrk="0" hangingPunct="1">
                <a:lnSpc>
                  <a:spcPct val="100000"/>
                </a:lnSpc>
                <a:spcBef>
                  <a:spcPts val="0"/>
                </a:spcBef>
                <a:spcAft>
                  <a:spcPts val="0"/>
                </a:spcAft>
                <a:buClrTx/>
                <a:buSzTx/>
                <a:buFontTx/>
                <a:buNone/>
                <a:tabLst/>
                <a:defRPr/>
              </a:pPr>
              <a:r>
                <a:rPr lang="de-DE" sz="900" b="0" i="0" baseline="0">
                  <a:solidFill>
                    <a:schemeClr val="bg1"/>
                  </a:solidFill>
                  <a:latin typeface="+mn-lt"/>
                </a:rPr>
                <a:t>verringern</a:t>
              </a:r>
            </a:p>
          </p:txBody>
        </p:sp>
        <p:sp>
          <p:nvSpPr>
            <p:cNvPr id="16" name="Listenebenen">
              <a:extLst>
                <a:ext uri="{FF2B5EF4-FFF2-40B4-BE49-F238E27FC236}">
                  <a16:creationId xmlns:a16="http://schemas.microsoft.com/office/drawing/2014/main" id="{025F4320-7C1A-4FA5-ACFF-CCCE8F179629}"/>
                </a:ext>
              </a:extLst>
            </p:cNvPr>
            <p:cNvSpPr txBox="1"/>
            <p:nvPr userDrawn="1"/>
          </p:nvSpPr>
          <p:spPr>
            <a:xfrm rot="10800000" flipH="1" flipV="1">
              <a:off x="-1584000" y="2232000"/>
              <a:ext cx="1440000" cy="792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r" defTabSz="2517235" rtl="0" eaLnBrk="1" fontAlgn="auto" latinLnBrk="0" hangingPunct="1">
                <a:lnSpc>
                  <a:spcPct val="100000"/>
                </a:lnSpc>
                <a:spcBef>
                  <a:spcPts val="0"/>
                </a:spcBef>
                <a:spcAft>
                  <a:spcPts val="0"/>
                </a:spcAft>
                <a:buClrTx/>
                <a:buSzTx/>
                <a:buFontTx/>
                <a:buNone/>
                <a:tabLst/>
                <a:defRPr/>
              </a:pPr>
              <a:r>
                <a:rPr lang="de-DE" sz="900" b="0" baseline="0">
                  <a:solidFill>
                    <a:schemeClr val="bg1"/>
                  </a:solidFill>
                  <a:latin typeface="+mn-lt"/>
                </a:rPr>
                <a:t>Wechsel der Textebene </a:t>
              </a:r>
            </a:p>
            <a:p>
              <a:pPr marL="0" marR="0" lvl="0" indent="0" algn="r" defTabSz="2517235" rtl="0" eaLnBrk="1" fontAlgn="auto" latinLnBrk="0" hangingPunct="1">
                <a:lnSpc>
                  <a:spcPct val="100000"/>
                </a:lnSpc>
                <a:spcBef>
                  <a:spcPts val="0"/>
                </a:spcBef>
                <a:spcAft>
                  <a:spcPts val="0"/>
                </a:spcAft>
                <a:buClrTx/>
                <a:buSzTx/>
                <a:buFontTx/>
                <a:buNone/>
                <a:tabLst/>
                <a:defRPr/>
              </a:pPr>
              <a:r>
                <a:rPr lang="de-DE" sz="900" b="0" baseline="0">
                  <a:solidFill>
                    <a:schemeClr val="bg1"/>
                  </a:solidFill>
                  <a:latin typeface="+mn-lt"/>
                </a:rPr>
                <a:t>über Menü:</a:t>
              </a:r>
            </a:p>
            <a:p>
              <a:pPr marL="0" marR="0" lvl="0" indent="0" algn="r" defTabSz="2517235" rtl="0" eaLnBrk="1" fontAlgn="auto" latinLnBrk="0" hangingPunct="1">
                <a:lnSpc>
                  <a:spcPct val="100000"/>
                </a:lnSpc>
                <a:spcBef>
                  <a:spcPts val="0"/>
                </a:spcBef>
                <a:spcAft>
                  <a:spcPts val="0"/>
                </a:spcAft>
                <a:buClrTx/>
                <a:buSzTx/>
                <a:buFontTx/>
                <a:buNone/>
                <a:tabLst/>
                <a:defRPr/>
              </a:pPr>
              <a:r>
                <a:rPr lang="de-DE" sz="900" b="1" baseline="0">
                  <a:solidFill>
                    <a:schemeClr val="bg1"/>
                  </a:solidFill>
                  <a:latin typeface="+mn-lt"/>
                </a:rPr>
                <a:t>Start &gt; Absatz &gt; </a:t>
              </a:r>
            </a:p>
            <a:p>
              <a:pPr marL="0" marR="0" lvl="0" indent="0" algn="r" defTabSz="2517235" rtl="0" eaLnBrk="1" fontAlgn="auto" latinLnBrk="0" hangingPunct="1">
                <a:lnSpc>
                  <a:spcPct val="100000"/>
                </a:lnSpc>
                <a:spcBef>
                  <a:spcPts val="0"/>
                </a:spcBef>
                <a:spcAft>
                  <a:spcPts val="0"/>
                </a:spcAft>
                <a:buClrTx/>
                <a:buSzTx/>
                <a:buFontTx/>
                <a:buNone/>
                <a:tabLst/>
                <a:defRPr/>
              </a:pPr>
              <a:r>
                <a:rPr lang="de-DE" sz="900" b="1" baseline="0">
                  <a:solidFill>
                    <a:schemeClr val="bg1"/>
                  </a:solidFill>
                  <a:latin typeface="+mn-lt"/>
                </a:rPr>
                <a:t>Listenebene erhöhen/verringern</a:t>
              </a:r>
            </a:p>
          </p:txBody>
        </p:sp>
        <p:pic>
          <p:nvPicPr>
            <p:cNvPr id="17" name="Bild // Listenebene erhöhen">
              <a:extLst>
                <a:ext uri="{FF2B5EF4-FFF2-40B4-BE49-F238E27FC236}">
                  <a16:creationId xmlns:a16="http://schemas.microsoft.com/office/drawing/2014/main" id="{36DE53D3-59F8-4BC9-B8FD-AAEDF6FB6FC7}"/>
                </a:ext>
              </a:extLst>
            </p:cNvPr>
            <p:cNvPicPr>
              <a:picLocks noChangeAspect="1"/>
            </p:cNvPicPr>
            <p:nvPr userDrawn="1"/>
          </p:nvPicPr>
          <p:blipFill>
            <a:blip r:embed="rId2"/>
            <a:stretch>
              <a:fillRect/>
            </a:stretch>
          </p:blipFill>
          <p:spPr>
            <a:xfrm>
              <a:off x="-684000" y="3060000"/>
              <a:ext cx="544320" cy="252000"/>
            </a:xfrm>
            <a:prstGeom prst="rect">
              <a:avLst/>
            </a:prstGeom>
          </p:spPr>
        </p:pic>
        <p:pic>
          <p:nvPicPr>
            <p:cNvPr id="18" name="Bild // Listenebene verringern">
              <a:extLst>
                <a:ext uri="{FF2B5EF4-FFF2-40B4-BE49-F238E27FC236}">
                  <a16:creationId xmlns:a16="http://schemas.microsoft.com/office/drawing/2014/main" id="{430CF105-2EB9-4254-9F1F-B3D1664AEE87}"/>
                </a:ext>
              </a:extLst>
            </p:cNvPr>
            <p:cNvPicPr>
              <a:picLocks noChangeAspect="1"/>
            </p:cNvPicPr>
            <p:nvPr userDrawn="1"/>
          </p:nvPicPr>
          <p:blipFill>
            <a:blip r:embed="rId3"/>
            <a:stretch>
              <a:fillRect/>
            </a:stretch>
          </p:blipFill>
          <p:spPr>
            <a:xfrm>
              <a:off x="-684000" y="3384000"/>
              <a:ext cx="544320" cy="252000"/>
            </a:xfrm>
            <a:prstGeom prst="rect">
              <a:avLst/>
            </a:prstGeom>
          </p:spPr>
        </p:pic>
      </p:grpSp>
      <p:pic>
        <p:nvPicPr>
          <p:cNvPr id="19" name="OASE Logo">
            <a:extLst>
              <a:ext uri="{FF2B5EF4-FFF2-40B4-BE49-F238E27FC236}">
                <a16:creationId xmlns:a16="http://schemas.microsoft.com/office/drawing/2014/main" id="{92D08DCA-82FF-494F-A5D8-E6694495382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645275" y="468002"/>
            <a:ext cx="1080000" cy="581771"/>
          </a:xfrm>
          <a:prstGeom prst="rect">
            <a:avLst/>
          </a:prstGeom>
        </p:spPr>
      </p:pic>
      <p:sp>
        <p:nvSpPr>
          <p:cNvPr id="5" name="Fußzeile">
            <a:extLst>
              <a:ext uri="{FF2B5EF4-FFF2-40B4-BE49-F238E27FC236}">
                <a16:creationId xmlns:a16="http://schemas.microsoft.com/office/drawing/2014/main" id="{84373269-42F1-4B2A-BA50-A4EACFEF204F}"/>
              </a:ext>
            </a:extLst>
          </p:cNvPr>
          <p:cNvSpPr>
            <a:spLocks noGrp="1"/>
          </p:cNvSpPr>
          <p:nvPr>
            <p:ph type="ftr" sz="quarter" idx="11"/>
          </p:nvPr>
        </p:nvSpPr>
        <p:spPr/>
        <p:txBody>
          <a:bodyPr/>
          <a:lstStyle/>
          <a:p>
            <a:r>
              <a:rPr lang="en-GB"/>
              <a:t>Titel der Präsentation // Kürzel</a:t>
            </a:r>
          </a:p>
        </p:txBody>
      </p:sp>
      <p:sp>
        <p:nvSpPr>
          <p:cNvPr id="4" name="Datum">
            <a:extLst>
              <a:ext uri="{FF2B5EF4-FFF2-40B4-BE49-F238E27FC236}">
                <a16:creationId xmlns:a16="http://schemas.microsoft.com/office/drawing/2014/main" id="{075E5043-6DA3-4B87-A6B1-EA25157FE93D}"/>
              </a:ext>
            </a:extLst>
          </p:cNvPr>
          <p:cNvSpPr>
            <a:spLocks noGrp="1"/>
          </p:cNvSpPr>
          <p:nvPr>
            <p:ph type="dt" sz="half" idx="10"/>
          </p:nvPr>
        </p:nvSpPr>
        <p:spPr/>
        <p:txBody>
          <a:bodyPr/>
          <a:lstStyle/>
          <a:p>
            <a:fld id="{5598D91E-2164-4C06-8449-82B01FE1E33C}" type="datetime1">
              <a:rPr lang="de-DE" smtClean="0"/>
              <a:t>09.01.2026</a:t>
            </a:fld>
            <a:endParaRPr lang="en-GB"/>
          </a:p>
        </p:txBody>
      </p:sp>
      <p:sp>
        <p:nvSpPr>
          <p:cNvPr id="6" name="Foliennummer">
            <a:extLst>
              <a:ext uri="{FF2B5EF4-FFF2-40B4-BE49-F238E27FC236}">
                <a16:creationId xmlns:a16="http://schemas.microsoft.com/office/drawing/2014/main" id="{78C5F454-F2D3-4145-8A46-8E42A0F8B027}"/>
              </a:ext>
            </a:extLst>
          </p:cNvPr>
          <p:cNvSpPr>
            <a:spLocks noGrp="1"/>
          </p:cNvSpPr>
          <p:nvPr>
            <p:ph type="sldNum" sz="quarter" idx="12"/>
          </p:nvPr>
        </p:nvSpPr>
        <p:spPr/>
        <p:txBody>
          <a:bodyPr/>
          <a:lstStyle/>
          <a:p>
            <a:fld id="{89425045-E617-44AB-9894-E2B8B7241B24}" type="slidenum">
              <a:rPr lang="en-GB" smtClean="0"/>
              <a:t>‹#›</a:t>
            </a:fld>
            <a:endParaRPr lang="en-GB"/>
          </a:p>
        </p:txBody>
      </p:sp>
      <p:sp>
        <p:nvSpPr>
          <p:cNvPr id="7" name="Text">
            <a:extLst>
              <a:ext uri="{FF2B5EF4-FFF2-40B4-BE49-F238E27FC236}">
                <a16:creationId xmlns:a16="http://schemas.microsoft.com/office/drawing/2014/main" id="{49FE0B90-538B-46FF-B183-D857E77D7AEF}"/>
              </a:ext>
            </a:extLst>
          </p:cNvPr>
          <p:cNvSpPr>
            <a:spLocks noGrp="1"/>
          </p:cNvSpPr>
          <p:nvPr>
            <p:ph type="body" orient="vert" idx="13" hasCustomPrompt="1"/>
          </p:nvPr>
        </p:nvSpPr>
        <p:spPr>
          <a:xfrm>
            <a:off x="466725" y="2409825"/>
            <a:ext cx="9710738" cy="3898900"/>
          </a:xfrm>
        </p:spPr>
        <p:txBody>
          <a:bodyPr vert="horz" numCol="1" spcCol="144000" anchor="t" anchorCtr="0"/>
          <a:lstStyle>
            <a:lvl1pPr marL="504000" indent="-252000">
              <a:lnSpc>
                <a:spcPct val="114000"/>
              </a:lnSpc>
              <a:spcBef>
                <a:spcPts val="1100"/>
              </a:spcBef>
              <a:spcAft>
                <a:spcPts val="0"/>
              </a:spcAft>
              <a:buSzPct val="75000"/>
              <a:buFont typeface="Verdana" panose="020B0604030504040204" pitchFamily="34" charset="0"/>
              <a:buChar char="•"/>
              <a:defRPr sz="1600"/>
            </a:lvl1pPr>
            <a:lvl2pPr marL="918000" indent="-169200">
              <a:lnSpc>
                <a:spcPct val="138000"/>
              </a:lnSpc>
              <a:spcBef>
                <a:spcPts val="100"/>
              </a:spcBef>
              <a:spcAft>
                <a:spcPts val="0"/>
              </a:spcAft>
              <a:buSzPct val="100000"/>
              <a:buFont typeface="Verdana" panose="020B0604030504040204" pitchFamily="34" charset="0"/>
              <a:buChar char="•"/>
              <a:defRPr sz="1200" b="0" cap="none" spc="0" baseline="0">
                <a:solidFill>
                  <a:schemeClr val="tx1"/>
                </a:solidFill>
                <a:latin typeface="+mn-lt"/>
              </a:defRPr>
            </a:lvl2pPr>
            <a:lvl3pPr marL="918000" indent="-169200">
              <a:lnSpc>
                <a:spcPct val="138000"/>
              </a:lnSpc>
              <a:spcBef>
                <a:spcPts val="100"/>
              </a:spcBef>
              <a:spcAft>
                <a:spcPts val="0"/>
              </a:spcAft>
              <a:buSzPct val="100000"/>
              <a:buFont typeface="Verdana" panose="020B0604030504040204" pitchFamily="34" charset="0"/>
              <a:buChar char="•"/>
              <a:defRPr sz="1200"/>
            </a:lvl3pPr>
            <a:lvl4pPr marL="918000" indent="-169200">
              <a:lnSpc>
                <a:spcPct val="138000"/>
              </a:lnSpc>
              <a:spcBef>
                <a:spcPts val="100"/>
              </a:spcBef>
              <a:spcAft>
                <a:spcPts val="0"/>
              </a:spcAft>
              <a:buSzPct val="100000"/>
              <a:buFont typeface="Verdana" panose="020B0604030504040204" pitchFamily="34" charset="0"/>
              <a:buChar char="•"/>
              <a:defRPr sz="1200"/>
            </a:lvl4pPr>
            <a:lvl5pPr marL="918000" indent="-169200">
              <a:lnSpc>
                <a:spcPct val="138000"/>
              </a:lnSpc>
              <a:spcBef>
                <a:spcPts val="100"/>
              </a:spcBef>
              <a:spcAft>
                <a:spcPts val="0"/>
              </a:spcAft>
              <a:buSzPct val="100000"/>
              <a:buFont typeface="Verdana" panose="020B0604030504040204" pitchFamily="34" charset="0"/>
              <a:buChar char="•"/>
              <a:defRPr sz="1200"/>
            </a:lvl5pPr>
            <a:lvl6pPr marL="918000" indent="-169200">
              <a:lnSpc>
                <a:spcPct val="138000"/>
              </a:lnSpc>
              <a:spcBef>
                <a:spcPts val="100"/>
              </a:spcBef>
              <a:spcAft>
                <a:spcPts val="0"/>
              </a:spcAft>
              <a:buSzPct val="100000"/>
              <a:buFont typeface="Verdana" panose="020B0604030504040204" pitchFamily="34" charset="0"/>
              <a:buChar char="•"/>
              <a:defRPr sz="1200"/>
            </a:lvl6pPr>
            <a:lvl7pPr marL="918000" indent="-169200">
              <a:lnSpc>
                <a:spcPct val="138000"/>
              </a:lnSpc>
              <a:spcBef>
                <a:spcPts val="100"/>
              </a:spcBef>
              <a:spcAft>
                <a:spcPts val="0"/>
              </a:spcAft>
              <a:buSzPct val="100000"/>
              <a:buFont typeface="Verdana" panose="020B0604030504040204" pitchFamily="34" charset="0"/>
              <a:buChar char="•"/>
              <a:defRPr sz="1200"/>
            </a:lvl7pPr>
            <a:lvl8pPr marL="918000" indent="-169200">
              <a:lnSpc>
                <a:spcPct val="138000"/>
              </a:lnSpc>
              <a:spcBef>
                <a:spcPts val="100"/>
              </a:spcBef>
              <a:spcAft>
                <a:spcPts val="0"/>
              </a:spcAft>
              <a:buSzPct val="100000"/>
              <a:buFont typeface="Verdana" panose="020B0604030504040204" pitchFamily="34" charset="0"/>
              <a:buChar char="•"/>
              <a:defRPr sz="1200"/>
            </a:lvl8pPr>
            <a:lvl9pPr marL="918000" indent="-169200">
              <a:lnSpc>
                <a:spcPct val="138000"/>
              </a:lnSpc>
              <a:spcBef>
                <a:spcPts val="100"/>
              </a:spcBef>
              <a:spcAft>
                <a:spcPts val="0"/>
              </a:spcAft>
              <a:buSzPct val="100000"/>
              <a:buFont typeface="Verdana" panose="020B0604030504040204" pitchFamily="34" charset="0"/>
              <a:buChar char="•"/>
              <a:defRPr sz="1200"/>
            </a:lvl9pPr>
          </a:lstStyle>
          <a:p>
            <a:pPr lvl="0"/>
            <a:r>
              <a:rPr lang="de-DE" noProof="0"/>
              <a:t>Agenda/Inhaltspunkt auf erster Ebene // für Unterpunkt &gt;&gt; Menü &gt; Start &gt; Absatz &gt; Listenebene erhöhen </a:t>
            </a:r>
          </a:p>
          <a:p>
            <a:pPr lvl="1"/>
            <a:r>
              <a:rPr lang="de-DE" noProof="0"/>
              <a:t>Zweite Ebene</a:t>
            </a:r>
          </a:p>
          <a:p>
            <a:pPr lvl="2"/>
            <a:r>
              <a:rPr lang="de-DE" noProof="0"/>
              <a:t>Dritte Ebene</a:t>
            </a:r>
          </a:p>
          <a:p>
            <a:pPr lvl="3"/>
            <a:r>
              <a:rPr lang="de-DE" noProof="0"/>
              <a:t>Vierte Ebene</a:t>
            </a:r>
          </a:p>
          <a:p>
            <a:pPr lvl="4"/>
            <a:r>
              <a:rPr lang="de-DE" noProof="0"/>
              <a:t>Fünfte Ebene</a:t>
            </a:r>
          </a:p>
          <a:p>
            <a:pPr lvl="5"/>
            <a:r>
              <a:rPr lang="de-DE" noProof="0"/>
              <a:t>Sechste Ebene</a:t>
            </a:r>
          </a:p>
          <a:p>
            <a:pPr lvl="6"/>
            <a:r>
              <a:rPr lang="de-DE" noProof="0"/>
              <a:t>Siebte Ebene</a:t>
            </a:r>
          </a:p>
          <a:p>
            <a:pPr lvl="7"/>
            <a:r>
              <a:rPr lang="de-DE" noProof="0"/>
              <a:t>Achte Ebene</a:t>
            </a:r>
          </a:p>
          <a:p>
            <a:pPr lvl="8"/>
            <a:r>
              <a:rPr lang="de-DE" noProof="0"/>
              <a:t>Neunte Ebene</a:t>
            </a:r>
          </a:p>
        </p:txBody>
      </p:sp>
      <p:sp>
        <p:nvSpPr>
          <p:cNvPr id="12" name="Headline">
            <a:extLst>
              <a:ext uri="{FF2B5EF4-FFF2-40B4-BE49-F238E27FC236}">
                <a16:creationId xmlns:a16="http://schemas.microsoft.com/office/drawing/2014/main" id="{F97705B4-8391-46EB-B5CB-B1F179AB63A4}"/>
              </a:ext>
            </a:extLst>
          </p:cNvPr>
          <p:cNvSpPr>
            <a:spLocks noGrp="1"/>
          </p:cNvSpPr>
          <p:nvPr>
            <p:ph type="title" hasCustomPrompt="1"/>
          </p:nvPr>
        </p:nvSpPr>
        <p:spPr>
          <a:xfrm>
            <a:off x="466725" y="1258888"/>
            <a:ext cx="9710738" cy="801687"/>
          </a:xfrm>
        </p:spPr>
        <p:txBody>
          <a:bodyPr/>
          <a:lstStyle>
            <a:lvl1pPr>
              <a:defRPr/>
            </a:lvl1pPr>
          </a:lstStyle>
          <a:p>
            <a:r>
              <a:rPr lang="de-DE" noProof="0"/>
              <a:t>Inhalt Headline</a:t>
            </a:r>
            <a:endParaRPr lang="en-GB"/>
          </a:p>
        </p:txBody>
      </p:sp>
    </p:spTree>
    <p:extLst>
      <p:ext uri="{BB962C8B-B14F-4D97-AF65-F5344CB8AC3E}">
        <p14:creationId xmlns:p14="http://schemas.microsoft.com/office/powerpoint/2010/main" val="310555195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94">
          <p15:clr>
            <a:srgbClr val="000000"/>
          </p15:clr>
        </p15:guide>
        <p15:guide id="2" orient="horz" pos="1298">
          <p15:clr>
            <a:srgbClr val="000000"/>
          </p15:clr>
        </p15:guide>
        <p15:guide id="3" pos="6411">
          <p15:clr>
            <a:srgbClr val="000000"/>
          </p15:clr>
        </p15:guide>
        <p15:guide id="5" pos="7385">
          <p15:clr>
            <a:srgbClr val="000000"/>
          </p15:clr>
        </p15:guide>
        <p15:guide id="6" orient="horz" pos="1518">
          <p15:clr>
            <a:srgbClr val="000000"/>
          </p15:clr>
        </p15:guide>
        <p15:guide id="8" orient="horz" pos="4094">
          <p15:clr>
            <a:srgbClr val="000000"/>
          </p15:clr>
        </p15:guide>
        <p15:guide id="9" orient="horz" pos="3974">
          <p15:clr>
            <a:srgbClr val="000000"/>
          </p15:clr>
        </p15:guide>
        <p15:guide id="10" orient="horz" pos="3906">
          <p15:clr>
            <a:srgbClr val="000000"/>
          </p15:clr>
        </p15:guide>
        <p15:guide id="11" orient="horz" pos="261">
          <p15:clr>
            <a:srgbClr val="00000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BA576E92-E5C8-4FF8-B2BE-A516F6A1724E}" type="datetimeFigureOut">
              <a:rPr lang="en-US" dirty="0"/>
              <a:t>1/9/2026</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12960-6E85-460F-B6E3-5B82CB31AF3D}" type="slidenum">
              <a:rPr lang="en-US" dirty="0"/>
              <a:t>‹#›</a:t>
            </a:fld>
            <a:endParaRPr lang="en-US"/>
          </a:p>
        </p:txBody>
      </p:sp>
    </p:spTree>
    <p:extLst>
      <p:ext uri="{BB962C8B-B14F-4D97-AF65-F5344CB8AC3E}">
        <p14:creationId xmlns:p14="http://schemas.microsoft.com/office/powerpoint/2010/main" val="38995236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apiteltrenner A">
    <p:bg>
      <p:bgRef idx="1001">
        <a:schemeClr val="bg1"/>
      </p:bgRef>
    </p:bg>
    <p:spTree>
      <p:nvGrpSpPr>
        <p:cNvPr id="1" name=""/>
        <p:cNvGrpSpPr/>
        <p:nvPr/>
      </p:nvGrpSpPr>
      <p:grpSpPr>
        <a:xfrm>
          <a:off x="0" y="0"/>
          <a:ext cx="0" cy="0"/>
          <a:chOff x="0" y="0"/>
          <a:chExt cx="0" cy="0"/>
        </a:xfrm>
      </p:grpSpPr>
      <p:sp>
        <p:nvSpPr>
          <p:cNvPr id="11" name="Bogen">
            <a:extLst>
              <a:ext uri="{FF2B5EF4-FFF2-40B4-BE49-F238E27FC236}">
                <a16:creationId xmlns:a16="http://schemas.microsoft.com/office/drawing/2014/main" id="{FCF6461D-0D13-4BFD-9E80-D89DC1E302B9}"/>
              </a:ext>
            </a:extLst>
          </p:cNvPr>
          <p:cNvSpPr>
            <a:spLocks noChangeAspect="1"/>
          </p:cNvSpPr>
          <p:nvPr userDrawn="1"/>
        </p:nvSpPr>
        <p:spPr>
          <a:xfrm>
            <a:off x="6313554" y="0"/>
            <a:ext cx="5878446" cy="6858000"/>
          </a:xfrm>
          <a:custGeom>
            <a:avLst/>
            <a:gdLst>
              <a:gd name="connsiteX0" fmla="*/ 15767 w 5878446"/>
              <a:gd name="connsiteY0" fmla="*/ 0 h 6858000"/>
              <a:gd name="connsiteX1" fmla="*/ 3897246 w 5878446"/>
              <a:gd name="connsiteY1" fmla="*/ 0 h 6858000"/>
              <a:gd name="connsiteX2" fmla="*/ 4450020 w 5878446"/>
              <a:gd name="connsiteY2" fmla="*/ 0 h 6858000"/>
              <a:gd name="connsiteX3" fmla="*/ 5878446 w 5878446"/>
              <a:gd name="connsiteY3" fmla="*/ 0 h 6858000"/>
              <a:gd name="connsiteX4" fmla="*/ 5878446 w 5878446"/>
              <a:gd name="connsiteY4" fmla="*/ 6858000 h 6858000"/>
              <a:gd name="connsiteX5" fmla="*/ 4450020 w 5878446"/>
              <a:gd name="connsiteY5" fmla="*/ 6858000 h 6858000"/>
              <a:gd name="connsiteX6" fmla="*/ 3897246 w 5878446"/>
              <a:gd name="connsiteY6" fmla="*/ 6858000 h 6858000"/>
              <a:gd name="connsiteX7" fmla="*/ 3001792 w 5878446"/>
              <a:gd name="connsiteY7" fmla="*/ 6858000 h 6858000"/>
              <a:gd name="connsiteX8" fmla="*/ 15767 w 5878446"/>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78446" h="6858000">
                <a:moveTo>
                  <a:pt x="15767" y="0"/>
                </a:moveTo>
                <a:lnTo>
                  <a:pt x="3897246" y="0"/>
                </a:lnTo>
                <a:lnTo>
                  <a:pt x="4450020" y="0"/>
                </a:lnTo>
                <a:lnTo>
                  <a:pt x="5878446" y="0"/>
                </a:lnTo>
                <a:lnTo>
                  <a:pt x="5878446" y="6858000"/>
                </a:lnTo>
                <a:lnTo>
                  <a:pt x="4450020" y="6858000"/>
                </a:lnTo>
                <a:lnTo>
                  <a:pt x="3897246" y="6858000"/>
                </a:lnTo>
                <a:lnTo>
                  <a:pt x="3001792" y="6858000"/>
                </a:lnTo>
                <a:cubicBezTo>
                  <a:pt x="4605778" y="2727000"/>
                  <a:pt x="-312297" y="3363840"/>
                  <a:pt x="15767"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pic>
        <p:nvPicPr>
          <p:cNvPr id="10" name="OASE Logo">
            <a:extLst>
              <a:ext uri="{FF2B5EF4-FFF2-40B4-BE49-F238E27FC236}">
                <a16:creationId xmlns:a16="http://schemas.microsoft.com/office/drawing/2014/main" id="{9F045ECD-5118-4C70-8EE9-305F5990B3E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45275" y="468002"/>
            <a:ext cx="1080000" cy="581771"/>
          </a:xfrm>
          <a:prstGeom prst="rect">
            <a:avLst/>
          </a:prstGeom>
        </p:spPr>
      </p:pic>
      <p:sp>
        <p:nvSpPr>
          <p:cNvPr id="5" name="Fußzeile">
            <a:extLst>
              <a:ext uri="{FF2B5EF4-FFF2-40B4-BE49-F238E27FC236}">
                <a16:creationId xmlns:a16="http://schemas.microsoft.com/office/drawing/2014/main" id="{19315D91-079A-4A57-8FA3-C260271108C7}"/>
              </a:ext>
            </a:extLst>
          </p:cNvPr>
          <p:cNvSpPr>
            <a:spLocks noGrp="1"/>
          </p:cNvSpPr>
          <p:nvPr>
            <p:ph type="ftr" sz="quarter" idx="11"/>
          </p:nvPr>
        </p:nvSpPr>
        <p:spPr>
          <a:xfrm>
            <a:off x="1836000" y="6984000"/>
            <a:ext cx="9887688" cy="359392"/>
          </a:xfrm>
        </p:spPr>
        <p:txBody>
          <a:bodyPr/>
          <a:lstStyle>
            <a:lvl1pPr>
              <a:defRPr>
                <a:solidFill>
                  <a:schemeClr val="bg1"/>
                </a:solidFill>
              </a:defRPr>
            </a:lvl1pPr>
          </a:lstStyle>
          <a:p>
            <a:r>
              <a:rPr lang="en-GB"/>
              <a:t>Titel der Präsentation // Kürzel</a:t>
            </a:r>
          </a:p>
        </p:txBody>
      </p:sp>
      <p:sp>
        <p:nvSpPr>
          <p:cNvPr id="4" name="Datum">
            <a:extLst>
              <a:ext uri="{FF2B5EF4-FFF2-40B4-BE49-F238E27FC236}">
                <a16:creationId xmlns:a16="http://schemas.microsoft.com/office/drawing/2014/main" id="{77944DCE-1BF8-48AE-90EC-37EECF7F85D3}"/>
              </a:ext>
            </a:extLst>
          </p:cNvPr>
          <p:cNvSpPr>
            <a:spLocks noGrp="1"/>
          </p:cNvSpPr>
          <p:nvPr>
            <p:ph type="dt" sz="half" idx="10"/>
          </p:nvPr>
        </p:nvSpPr>
        <p:spPr>
          <a:xfrm>
            <a:off x="926475" y="6984000"/>
            <a:ext cx="720000" cy="358775"/>
          </a:xfrm>
        </p:spPr>
        <p:txBody>
          <a:bodyPr/>
          <a:lstStyle>
            <a:lvl1pPr>
              <a:defRPr>
                <a:solidFill>
                  <a:schemeClr val="bg1"/>
                </a:solidFill>
              </a:defRPr>
            </a:lvl1pPr>
          </a:lstStyle>
          <a:p>
            <a:fld id="{34F0046A-5CAA-43C0-B412-08AC9AE62DDD}" type="datetime1">
              <a:rPr lang="de-DE" smtClean="0"/>
              <a:t>09.01.2026</a:t>
            </a:fld>
            <a:endParaRPr lang="en-GB"/>
          </a:p>
        </p:txBody>
      </p:sp>
      <p:sp>
        <p:nvSpPr>
          <p:cNvPr id="6" name="Foliennummer">
            <a:extLst>
              <a:ext uri="{FF2B5EF4-FFF2-40B4-BE49-F238E27FC236}">
                <a16:creationId xmlns:a16="http://schemas.microsoft.com/office/drawing/2014/main" id="{1F203684-79BD-45D9-8100-E27561792D35}"/>
              </a:ext>
            </a:extLst>
          </p:cNvPr>
          <p:cNvSpPr>
            <a:spLocks noGrp="1"/>
          </p:cNvSpPr>
          <p:nvPr>
            <p:ph type="sldNum" sz="quarter" idx="12"/>
          </p:nvPr>
        </p:nvSpPr>
        <p:spPr>
          <a:xfrm>
            <a:off x="466725" y="6984000"/>
            <a:ext cx="360000" cy="358775"/>
          </a:xfrm>
        </p:spPr>
        <p:txBody>
          <a:bodyPr/>
          <a:lstStyle>
            <a:lvl1pPr>
              <a:defRPr>
                <a:solidFill>
                  <a:schemeClr val="bg1"/>
                </a:solidFill>
              </a:defRPr>
            </a:lvl1pPr>
          </a:lstStyle>
          <a:p>
            <a:fld id="{89425045-E617-44AB-9894-E2B8B7241B24}" type="slidenum">
              <a:rPr lang="en-GB" smtClean="0"/>
              <a:pPr/>
              <a:t>‹#›</a:t>
            </a:fld>
            <a:endParaRPr lang="en-GB"/>
          </a:p>
        </p:txBody>
      </p:sp>
      <p:sp>
        <p:nvSpPr>
          <p:cNvPr id="9" name="Subline">
            <a:extLst>
              <a:ext uri="{FF2B5EF4-FFF2-40B4-BE49-F238E27FC236}">
                <a16:creationId xmlns:a16="http://schemas.microsoft.com/office/drawing/2014/main" id="{B7F98D63-9524-468A-A9C3-1E28F94286B4}"/>
              </a:ext>
            </a:extLst>
          </p:cNvPr>
          <p:cNvSpPr>
            <a:spLocks noGrp="1"/>
          </p:cNvSpPr>
          <p:nvPr>
            <p:ph type="body" orient="vert" idx="14" hasCustomPrompt="1"/>
          </p:nvPr>
        </p:nvSpPr>
        <p:spPr>
          <a:xfrm>
            <a:off x="466726" y="4702964"/>
            <a:ext cx="8279999" cy="612000"/>
          </a:xfrm>
        </p:spPr>
        <p:txBody>
          <a:bodyPr vert="horz"/>
          <a:lstStyle>
            <a:lvl1pPr>
              <a:lnSpc>
                <a:spcPct val="138000"/>
              </a:lnSpc>
              <a:spcBef>
                <a:spcPts val="0"/>
              </a:spcBef>
              <a:spcAft>
                <a:spcPts val="0"/>
              </a:spcAft>
              <a:defRPr sz="1400" b="1" cap="all" spc="70" baseline="0">
                <a:solidFill>
                  <a:schemeClr val="accent4"/>
                </a:solidFill>
                <a:latin typeface="+mj-lt"/>
              </a:defRPr>
            </a:lvl1pPr>
            <a:lvl2pPr>
              <a:lnSpc>
                <a:spcPct val="138000"/>
              </a:lnSpc>
              <a:spcBef>
                <a:spcPts val="0"/>
              </a:spcBef>
              <a:spcAft>
                <a:spcPts val="0"/>
              </a:spcAft>
              <a:defRPr sz="1400"/>
            </a:lvl2pPr>
            <a:lvl3pPr>
              <a:lnSpc>
                <a:spcPct val="138000"/>
              </a:lnSpc>
              <a:spcBef>
                <a:spcPts val="0"/>
              </a:spcBef>
              <a:spcAft>
                <a:spcPts val="0"/>
              </a:spcAft>
              <a:defRPr sz="1400" b="1" cap="all" spc="70" baseline="0">
                <a:solidFill>
                  <a:schemeClr val="accent4"/>
                </a:solidFill>
                <a:latin typeface="+mj-lt"/>
              </a:defRPr>
            </a:lvl3pPr>
            <a:lvl4pPr>
              <a:lnSpc>
                <a:spcPct val="138000"/>
              </a:lnSpc>
              <a:spcBef>
                <a:spcPts val="0"/>
              </a:spcBef>
              <a:spcAft>
                <a:spcPts val="0"/>
              </a:spcAft>
              <a:defRPr sz="1400" b="1" cap="all" spc="70" baseline="0">
                <a:solidFill>
                  <a:schemeClr val="accent4"/>
                </a:solidFill>
                <a:latin typeface="+mj-lt"/>
              </a:defRPr>
            </a:lvl4pPr>
            <a:lvl5pPr>
              <a:lnSpc>
                <a:spcPct val="138000"/>
              </a:lnSpc>
              <a:spcBef>
                <a:spcPts val="0"/>
              </a:spcBef>
              <a:spcAft>
                <a:spcPts val="0"/>
              </a:spcAft>
              <a:defRPr sz="1400" b="1" cap="all" spc="70" baseline="0">
                <a:solidFill>
                  <a:schemeClr val="accent4"/>
                </a:solidFill>
                <a:latin typeface="+mj-lt"/>
              </a:defRPr>
            </a:lvl5pPr>
            <a:lvl6pPr>
              <a:lnSpc>
                <a:spcPct val="138000"/>
              </a:lnSpc>
              <a:spcBef>
                <a:spcPts val="0"/>
              </a:spcBef>
              <a:spcAft>
                <a:spcPts val="0"/>
              </a:spcAft>
              <a:defRPr sz="1400" b="1" cap="all" spc="70" baseline="0">
                <a:solidFill>
                  <a:schemeClr val="accent4"/>
                </a:solidFill>
                <a:latin typeface="+mj-lt"/>
              </a:defRPr>
            </a:lvl6pPr>
            <a:lvl7pPr>
              <a:lnSpc>
                <a:spcPct val="138000"/>
              </a:lnSpc>
              <a:spcBef>
                <a:spcPts val="0"/>
              </a:spcBef>
              <a:spcAft>
                <a:spcPts val="0"/>
              </a:spcAft>
              <a:defRPr sz="1400" b="1" cap="all" spc="70" baseline="0">
                <a:solidFill>
                  <a:schemeClr val="accent4"/>
                </a:solidFill>
                <a:latin typeface="+mj-lt"/>
              </a:defRPr>
            </a:lvl7pPr>
            <a:lvl8pPr>
              <a:lnSpc>
                <a:spcPct val="138000"/>
              </a:lnSpc>
              <a:spcBef>
                <a:spcPts val="0"/>
              </a:spcBef>
              <a:spcAft>
                <a:spcPts val="0"/>
              </a:spcAft>
              <a:defRPr sz="1400" b="1" cap="all" spc="70" baseline="0">
                <a:solidFill>
                  <a:schemeClr val="accent4"/>
                </a:solidFill>
                <a:latin typeface="+mj-lt"/>
              </a:defRPr>
            </a:lvl8pPr>
            <a:lvl9pPr>
              <a:lnSpc>
                <a:spcPct val="138000"/>
              </a:lnSpc>
              <a:spcBef>
                <a:spcPts val="0"/>
              </a:spcBef>
              <a:spcAft>
                <a:spcPts val="0"/>
              </a:spcAft>
              <a:defRPr sz="1400" b="1" cap="all" spc="70" baseline="0">
                <a:solidFill>
                  <a:schemeClr val="accent4"/>
                </a:solidFill>
                <a:latin typeface="+mj-lt"/>
              </a:defRPr>
            </a:lvl9pPr>
          </a:lstStyle>
          <a:p>
            <a:pPr lvl="0"/>
            <a:r>
              <a:rPr lang="en-US" noProof="0"/>
              <a:t>Subline</a:t>
            </a:r>
            <a:endParaRPr lang="de-DE" noProof="0"/>
          </a:p>
        </p:txBody>
      </p:sp>
      <p:sp>
        <p:nvSpPr>
          <p:cNvPr id="3" name="Untertitel">
            <a:extLst>
              <a:ext uri="{FF2B5EF4-FFF2-40B4-BE49-F238E27FC236}">
                <a16:creationId xmlns:a16="http://schemas.microsoft.com/office/drawing/2014/main" id="{1D21B0F8-3BAB-4678-91EE-A9CD10CFB429}"/>
              </a:ext>
            </a:extLst>
          </p:cNvPr>
          <p:cNvSpPr>
            <a:spLocks noGrp="1"/>
          </p:cNvSpPr>
          <p:nvPr>
            <p:ph type="subTitle" idx="1" hasCustomPrompt="1"/>
          </p:nvPr>
        </p:nvSpPr>
        <p:spPr>
          <a:xfrm>
            <a:off x="466725" y="4010020"/>
            <a:ext cx="8279998" cy="692943"/>
          </a:xfrm>
        </p:spPr>
        <p:txBody>
          <a:bodyPr/>
          <a:lstStyle>
            <a:lvl1pPr marL="0" indent="0" algn="l">
              <a:lnSpc>
                <a:spcPct val="100000"/>
              </a:lnSpc>
              <a:spcBef>
                <a:spcPts val="0"/>
              </a:spcBef>
              <a:spcAft>
                <a:spcPts val="0"/>
              </a:spcAft>
              <a:buNone/>
              <a:defRPr sz="2400" b="0" cap="none" spc="0" baseline="0">
                <a:solidFill>
                  <a:schemeClr val="tx1"/>
                </a:solidFill>
                <a:latin typeface="+mn-lt"/>
              </a:defRPr>
            </a:lvl1pPr>
            <a:lvl2pPr marL="0" indent="0" algn="l">
              <a:lnSpc>
                <a:spcPct val="100000"/>
              </a:lnSpc>
              <a:spcBef>
                <a:spcPts val="0"/>
              </a:spcBef>
              <a:spcAft>
                <a:spcPts val="0"/>
              </a:spcAft>
              <a:buNone/>
              <a:defRPr sz="2400" b="0" cap="none" spc="0" baseline="0">
                <a:solidFill>
                  <a:schemeClr val="tx1"/>
                </a:solidFill>
                <a:latin typeface="+mn-lt"/>
              </a:defRPr>
            </a:lvl2pPr>
            <a:lvl3pPr marL="0" indent="0" algn="l">
              <a:lnSpc>
                <a:spcPct val="100000"/>
              </a:lnSpc>
              <a:spcBef>
                <a:spcPts val="0"/>
              </a:spcBef>
              <a:spcAft>
                <a:spcPts val="0"/>
              </a:spcAft>
              <a:buNone/>
              <a:defRPr sz="2400" b="0" cap="none" spc="0" baseline="0">
                <a:solidFill>
                  <a:schemeClr val="tx1"/>
                </a:solidFill>
                <a:latin typeface="+mn-lt"/>
              </a:defRPr>
            </a:lvl3pPr>
            <a:lvl4pPr marL="0" indent="0" algn="l">
              <a:lnSpc>
                <a:spcPct val="100000"/>
              </a:lnSpc>
              <a:spcBef>
                <a:spcPts val="0"/>
              </a:spcBef>
              <a:spcAft>
                <a:spcPts val="0"/>
              </a:spcAft>
              <a:buNone/>
              <a:defRPr sz="2400" b="0" cap="none" spc="0" baseline="0">
                <a:solidFill>
                  <a:schemeClr val="tx1"/>
                </a:solidFill>
                <a:latin typeface="+mn-lt"/>
              </a:defRPr>
            </a:lvl4pPr>
            <a:lvl5pPr marL="0" indent="0" algn="l">
              <a:lnSpc>
                <a:spcPct val="100000"/>
              </a:lnSpc>
              <a:spcBef>
                <a:spcPts val="0"/>
              </a:spcBef>
              <a:spcAft>
                <a:spcPts val="0"/>
              </a:spcAft>
              <a:buNone/>
              <a:defRPr sz="2400" b="0" cap="none" spc="0" baseline="0">
                <a:solidFill>
                  <a:schemeClr val="tx1"/>
                </a:solidFill>
                <a:latin typeface="+mn-lt"/>
              </a:defRPr>
            </a:lvl5pPr>
            <a:lvl6pPr marL="0" indent="0" algn="l">
              <a:lnSpc>
                <a:spcPct val="100000"/>
              </a:lnSpc>
              <a:spcBef>
                <a:spcPts val="0"/>
              </a:spcBef>
              <a:spcAft>
                <a:spcPts val="0"/>
              </a:spcAft>
              <a:buNone/>
              <a:defRPr sz="2400" b="0" cap="none" spc="0" baseline="0">
                <a:solidFill>
                  <a:schemeClr val="tx1"/>
                </a:solidFill>
                <a:latin typeface="+mn-lt"/>
              </a:defRPr>
            </a:lvl6pPr>
            <a:lvl7pPr marL="0" indent="0" algn="l">
              <a:lnSpc>
                <a:spcPct val="100000"/>
              </a:lnSpc>
              <a:spcBef>
                <a:spcPts val="0"/>
              </a:spcBef>
              <a:spcAft>
                <a:spcPts val="0"/>
              </a:spcAft>
              <a:buNone/>
              <a:defRPr sz="2400" b="0" cap="none" spc="0" baseline="0">
                <a:solidFill>
                  <a:schemeClr val="tx1"/>
                </a:solidFill>
                <a:latin typeface="+mn-lt"/>
              </a:defRPr>
            </a:lvl7pPr>
            <a:lvl8pPr marL="0" indent="0" algn="l">
              <a:lnSpc>
                <a:spcPct val="100000"/>
              </a:lnSpc>
              <a:spcBef>
                <a:spcPts val="0"/>
              </a:spcBef>
              <a:spcAft>
                <a:spcPts val="0"/>
              </a:spcAft>
              <a:buNone/>
              <a:defRPr sz="2400" b="0" cap="none" spc="0" baseline="0">
                <a:solidFill>
                  <a:schemeClr val="tx1"/>
                </a:solidFill>
                <a:latin typeface="+mn-lt"/>
              </a:defRPr>
            </a:lvl8pPr>
            <a:lvl9pPr marL="0" indent="0" algn="l">
              <a:lnSpc>
                <a:spcPct val="100000"/>
              </a:lnSpc>
              <a:spcBef>
                <a:spcPts val="0"/>
              </a:spcBef>
              <a:spcAft>
                <a:spcPts val="0"/>
              </a:spcAft>
              <a:buNone/>
              <a:defRPr sz="2400" b="0" cap="none" spc="0" baseline="0">
                <a:solidFill>
                  <a:schemeClr val="tx1"/>
                </a:solidFill>
                <a:latin typeface="+mn-lt"/>
              </a:defRPr>
            </a:lvl9pPr>
          </a:lstStyle>
          <a:p>
            <a:pPr lvl="0"/>
            <a:r>
              <a:rPr lang="de-DE" noProof="0"/>
              <a:t>Kapiteltrenner Subheadline</a:t>
            </a:r>
          </a:p>
        </p:txBody>
      </p:sp>
      <p:sp>
        <p:nvSpPr>
          <p:cNvPr id="2" name="Titel">
            <a:extLst>
              <a:ext uri="{FF2B5EF4-FFF2-40B4-BE49-F238E27FC236}">
                <a16:creationId xmlns:a16="http://schemas.microsoft.com/office/drawing/2014/main" id="{B27ADDBD-4F40-4E90-B956-5D11C5464ED2}"/>
              </a:ext>
            </a:extLst>
          </p:cNvPr>
          <p:cNvSpPr>
            <a:spLocks noGrp="1"/>
          </p:cNvSpPr>
          <p:nvPr>
            <p:ph type="ctrTitle" hasCustomPrompt="1"/>
          </p:nvPr>
        </p:nvSpPr>
        <p:spPr>
          <a:xfrm>
            <a:off x="466725" y="2554283"/>
            <a:ext cx="8280000" cy="1392238"/>
          </a:xfrm>
        </p:spPr>
        <p:txBody>
          <a:bodyPr anchor="b"/>
          <a:lstStyle>
            <a:lvl1pPr marL="0" algn="l">
              <a:lnSpc>
                <a:spcPct val="100000"/>
              </a:lnSpc>
              <a:spcBef>
                <a:spcPts val="0"/>
              </a:spcBef>
              <a:spcAft>
                <a:spcPts val="0"/>
              </a:spcAft>
              <a:defRPr sz="3200" b="0">
                <a:latin typeface="+mn-lt"/>
              </a:defRPr>
            </a:lvl1pPr>
          </a:lstStyle>
          <a:p>
            <a:r>
              <a:rPr lang="de-DE"/>
              <a:t>Kapiteltrenner Headline</a:t>
            </a:r>
            <a:endParaRPr lang="en-GB"/>
          </a:p>
        </p:txBody>
      </p:sp>
    </p:spTree>
    <p:extLst>
      <p:ext uri="{BB962C8B-B14F-4D97-AF65-F5344CB8AC3E}">
        <p14:creationId xmlns:p14="http://schemas.microsoft.com/office/powerpoint/2010/main" val="355533817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94">
          <p15:clr>
            <a:srgbClr val="A4A3A4"/>
          </p15:clr>
        </p15:guide>
        <p15:guide id="2" pos="7385">
          <p15:clr>
            <a:srgbClr val="000000"/>
          </p15:clr>
        </p15:guide>
        <p15:guide id="4" orient="horz" pos="2963">
          <p15:clr>
            <a:srgbClr val="A4A3A4"/>
          </p15:clr>
        </p15:guide>
        <p15:guide id="6" orient="horz" pos="2526">
          <p15:clr>
            <a:srgbClr val="A4A3A4"/>
          </p15:clr>
        </p15:guide>
        <p15:guide id="7" orient="horz" pos="2486">
          <p15:clr>
            <a:srgbClr val="A4A3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Kapiteltrenner A / mit Bild">
    <p:bg>
      <p:bgPr>
        <a:solidFill>
          <a:schemeClr val="tx1"/>
        </a:solidFill>
        <a:effectLst/>
      </p:bgPr>
    </p:bg>
    <p:spTree>
      <p:nvGrpSpPr>
        <p:cNvPr id="1" name=""/>
        <p:cNvGrpSpPr/>
        <p:nvPr/>
      </p:nvGrpSpPr>
      <p:grpSpPr>
        <a:xfrm>
          <a:off x="0" y="0"/>
          <a:ext cx="0" cy="0"/>
          <a:chOff x="0" y="0"/>
          <a:chExt cx="0" cy="0"/>
        </a:xfrm>
      </p:grpSpPr>
      <p:sp>
        <p:nvSpPr>
          <p:cNvPr id="5" name="Fußzeile">
            <a:extLst>
              <a:ext uri="{FF2B5EF4-FFF2-40B4-BE49-F238E27FC236}">
                <a16:creationId xmlns:a16="http://schemas.microsoft.com/office/drawing/2014/main" id="{19315D91-079A-4A57-8FA3-C260271108C7}"/>
              </a:ext>
            </a:extLst>
          </p:cNvPr>
          <p:cNvSpPr>
            <a:spLocks noGrp="1"/>
          </p:cNvSpPr>
          <p:nvPr>
            <p:ph type="ftr" sz="quarter" idx="11"/>
          </p:nvPr>
        </p:nvSpPr>
        <p:spPr>
          <a:xfrm>
            <a:off x="1836000" y="6984000"/>
            <a:ext cx="9887688" cy="359392"/>
          </a:xfrm>
        </p:spPr>
        <p:txBody>
          <a:bodyPr/>
          <a:lstStyle>
            <a:lvl1pPr>
              <a:defRPr>
                <a:solidFill>
                  <a:schemeClr val="tx1"/>
                </a:solidFill>
              </a:defRPr>
            </a:lvl1pPr>
          </a:lstStyle>
          <a:p>
            <a:r>
              <a:rPr lang="en-GB"/>
              <a:t>Titel der Präsentation // Kürzel</a:t>
            </a:r>
          </a:p>
        </p:txBody>
      </p:sp>
      <p:sp>
        <p:nvSpPr>
          <p:cNvPr id="4" name="Datum">
            <a:extLst>
              <a:ext uri="{FF2B5EF4-FFF2-40B4-BE49-F238E27FC236}">
                <a16:creationId xmlns:a16="http://schemas.microsoft.com/office/drawing/2014/main" id="{77944DCE-1BF8-48AE-90EC-37EECF7F85D3}"/>
              </a:ext>
            </a:extLst>
          </p:cNvPr>
          <p:cNvSpPr>
            <a:spLocks noGrp="1"/>
          </p:cNvSpPr>
          <p:nvPr>
            <p:ph type="dt" sz="half" idx="10"/>
          </p:nvPr>
        </p:nvSpPr>
        <p:spPr>
          <a:xfrm>
            <a:off x="926475" y="6984000"/>
            <a:ext cx="720000" cy="358775"/>
          </a:xfrm>
        </p:spPr>
        <p:txBody>
          <a:bodyPr/>
          <a:lstStyle>
            <a:lvl1pPr>
              <a:defRPr>
                <a:solidFill>
                  <a:schemeClr val="tx1"/>
                </a:solidFill>
              </a:defRPr>
            </a:lvl1pPr>
          </a:lstStyle>
          <a:p>
            <a:fld id="{9D5389A4-7254-4BFC-8446-2AF4CD40B7F5}" type="datetime1">
              <a:rPr lang="de-DE" smtClean="0"/>
              <a:t>09.01.2026</a:t>
            </a:fld>
            <a:endParaRPr lang="en-GB"/>
          </a:p>
        </p:txBody>
      </p:sp>
      <p:sp>
        <p:nvSpPr>
          <p:cNvPr id="6" name="Foliennummer">
            <a:extLst>
              <a:ext uri="{FF2B5EF4-FFF2-40B4-BE49-F238E27FC236}">
                <a16:creationId xmlns:a16="http://schemas.microsoft.com/office/drawing/2014/main" id="{1F203684-79BD-45D9-8100-E27561792D35}"/>
              </a:ext>
            </a:extLst>
          </p:cNvPr>
          <p:cNvSpPr>
            <a:spLocks noGrp="1"/>
          </p:cNvSpPr>
          <p:nvPr>
            <p:ph type="sldNum" sz="quarter" idx="12"/>
          </p:nvPr>
        </p:nvSpPr>
        <p:spPr>
          <a:xfrm>
            <a:off x="466725" y="6984000"/>
            <a:ext cx="360000" cy="358775"/>
          </a:xfrm>
        </p:spPr>
        <p:txBody>
          <a:bodyPr/>
          <a:lstStyle>
            <a:lvl1pPr>
              <a:defRPr>
                <a:solidFill>
                  <a:schemeClr val="tx1"/>
                </a:solidFill>
              </a:defRPr>
            </a:lvl1pPr>
          </a:lstStyle>
          <a:p>
            <a:fld id="{89425045-E617-44AB-9894-E2B8B7241B24}" type="slidenum">
              <a:rPr lang="en-GB" smtClean="0"/>
              <a:pPr/>
              <a:t>‹#›</a:t>
            </a:fld>
            <a:endParaRPr lang="en-GB"/>
          </a:p>
        </p:txBody>
      </p:sp>
      <p:pic>
        <p:nvPicPr>
          <p:cNvPr id="12" name="OASE Logo">
            <a:extLst>
              <a:ext uri="{FF2B5EF4-FFF2-40B4-BE49-F238E27FC236}">
                <a16:creationId xmlns:a16="http://schemas.microsoft.com/office/drawing/2014/main" id="{69AC969B-1035-4302-8B5C-9C899749475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45275" y="468002"/>
            <a:ext cx="1080000" cy="581771"/>
          </a:xfrm>
          <a:prstGeom prst="rect">
            <a:avLst/>
          </a:prstGeom>
        </p:spPr>
      </p:pic>
      <p:sp>
        <p:nvSpPr>
          <p:cNvPr id="11" name="Bild">
            <a:extLst>
              <a:ext uri="{FF2B5EF4-FFF2-40B4-BE49-F238E27FC236}">
                <a16:creationId xmlns:a16="http://schemas.microsoft.com/office/drawing/2014/main" id="{C0A1F9DC-9D06-4C84-889B-CC095F1D8BD0}"/>
              </a:ext>
            </a:extLst>
          </p:cNvPr>
          <p:cNvSpPr>
            <a:spLocks noGrp="1"/>
          </p:cNvSpPr>
          <p:nvPr>
            <p:ph type="pic" sz="quarter" idx="19" hasCustomPrompt="1"/>
          </p:nvPr>
        </p:nvSpPr>
        <p:spPr>
          <a:xfrm>
            <a:off x="1" y="0"/>
            <a:ext cx="9637824" cy="6857999"/>
          </a:xfrm>
          <a:custGeom>
            <a:avLst/>
            <a:gdLst>
              <a:gd name="connsiteX0" fmla="*/ 0 w 9637824"/>
              <a:gd name="connsiteY0" fmla="*/ 0 h 6857999"/>
              <a:gd name="connsiteX1" fmla="*/ 6329320 w 9637824"/>
              <a:gd name="connsiteY1" fmla="*/ 0 h 6857999"/>
              <a:gd name="connsiteX2" fmla="*/ 6313575 w 9637824"/>
              <a:gd name="connsiteY2" fmla="*/ 303907 h 6857999"/>
              <a:gd name="connsiteX3" fmla="*/ 9446970 w 9637824"/>
              <a:gd name="connsiteY3" fmla="*/ 6484420 h 6857999"/>
              <a:gd name="connsiteX4" fmla="*/ 9315345 w 9637824"/>
              <a:gd name="connsiteY4" fmla="*/ 6857999 h 6857999"/>
              <a:gd name="connsiteX5" fmla="*/ 0 w 9637824"/>
              <a:gd name="connsiteY5"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37824" h="6857999">
                <a:moveTo>
                  <a:pt x="0" y="0"/>
                </a:moveTo>
                <a:lnTo>
                  <a:pt x="6329320" y="0"/>
                </a:lnTo>
                <a:lnTo>
                  <a:pt x="6313575" y="303907"/>
                </a:lnTo>
                <a:cubicBezTo>
                  <a:pt x="6302632" y="3231120"/>
                  <a:pt x="10579329" y="2882945"/>
                  <a:pt x="9446970" y="6484420"/>
                </a:cubicBezTo>
                <a:lnTo>
                  <a:pt x="9315345" y="6857999"/>
                </a:lnTo>
                <a:lnTo>
                  <a:pt x="0" y="6857999"/>
                </a:lnTo>
                <a:close/>
              </a:path>
            </a:pathLst>
          </a:custGeom>
          <a:solidFill>
            <a:schemeClr val="accent2"/>
          </a:solidFill>
        </p:spPr>
        <p:txBody>
          <a:bodyPr wrap="square" anchor="ctr" anchorCtr="0">
            <a:noAutofit/>
          </a:bodyPr>
          <a:lstStyle>
            <a:lvl1pPr algn="ctr">
              <a:defRPr>
                <a:solidFill>
                  <a:schemeClr val="bg1"/>
                </a:solidFill>
              </a:defRPr>
            </a:lvl1pPr>
          </a:lstStyle>
          <a:p>
            <a:r>
              <a:rPr lang="de-DE"/>
              <a:t>Bild einfügen</a:t>
            </a:r>
          </a:p>
        </p:txBody>
      </p:sp>
      <p:sp>
        <p:nvSpPr>
          <p:cNvPr id="3" name="Untertitel">
            <a:extLst>
              <a:ext uri="{FF2B5EF4-FFF2-40B4-BE49-F238E27FC236}">
                <a16:creationId xmlns:a16="http://schemas.microsoft.com/office/drawing/2014/main" id="{1D21B0F8-3BAB-4678-91EE-A9CD10CFB429}"/>
              </a:ext>
            </a:extLst>
          </p:cNvPr>
          <p:cNvSpPr>
            <a:spLocks noGrp="1"/>
          </p:cNvSpPr>
          <p:nvPr>
            <p:ph type="subTitle" idx="1" hasCustomPrompt="1"/>
          </p:nvPr>
        </p:nvSpPr>
        <p:spPr>
          <a:xfrm>
            <a:off x="466724" y="5053013"/>
            <a:ext cx="8279998" cy="802479"/>
          </a:xfrm>
        </p:spPr>
        <p:txBody>
          <a:bodyPr/>
          <a:lstStyle>
            <a:lvl1pPr marL="0" indent="0" algn="l">
              <a:lnSpc>
                <a:spcPct val="100000"/>
              </a:lnSpc>
              <a:spcBef>
                <a:spcPts val="0"/>
              </a:spcBef>
              <a:spcAft>
                <a:spcPts val="0"/>
              </a:spcAft>
              <a:buNone/>
              <a:defRPr sz="2400" b="0" cap="none" spc="0" baseline="0">
                <a:solidFill>
                  <a:schemeClr val="bg1"/>
                </a:solidFill>
                <a:latin typeface="+mn-lt"/>
              </a:defRPr>
            </a:lvl1pPr>
            <a:lvl2pPr marL="0" indent="0" algn="l">
              <a:lnSpc>
                <a:spcPct val="100000"/>
              </a:lnSpc>
              <a:spcBef>
                <a:spcPts val="0"/>
              </a:spcBef>
              <a:spcAft>
                <a:spcPts val="0"/>
              </a:spcAft>
              <a:buNone/>
              <a:defRPr sz="2400" b="0" cap="none" spc="0" baseline="0">
                <a:solidFill>
                  <a:schemeClr val="bg1"/>
                </a:solidFill>
                <a:latin typeface="+mn-lt"/>
              </a:defRPr>
            </a:lvl2pPr>
            <a:lvl3pPr marL="0" indent="0" algn="l">
              <a:lnSpc>
                <a:spcPct val="100000"/>
              </a:lnSpc>
              <a:spcBef>
                <a:spcPts val="0"/>
              </a:spcBef>
              <a:spcAft>
                <a:spcPts val="0"/>
              </a:spcAft>
              <a:buNone/>
              <a:defRPr sz="2400" b="0" cap="none" spc="0" baseline="0">
                <a:solidFill>
                  <a:schemeClr val="bg1"/>
                </a:solidFill>
                <a:latin typeface="+mn-lt"/>
              </a:defRPr>
            </a:lvl3pPr>
            <a:lvl4pPr marL="0" indent="0" algn="l">
              <a:lnSpc>
                <a:spcPct val="100000"/>
              </a:lnSpc>
              <a:spcBef>
                <a:spcPts val="0"/>
              </a:spcBef>
              <a:spcAft>
                <a:spcPts val="0"/>
              </a:spcAft>
              <a:buNone/>
              <a:defRPr sz="2400" b="0" cap="none" spc="0" baseline="0">
                <a:solidFill>
                  <a:schemeClr val="bg1"/>
                </a:solidFill>
                <a:latin typeface="+mn-lt"/>
              </a:defRPr>
            </a:lvl4pPr>
            <a:lvl5pPr marL="0" indent="0" algn="l">
              <a:lnSpc>
                <a:spcPct val="100000"/>
              </a:lnSpc>
              <a:spcBef>
                <a:spcPts val="0"/>
              </a:spcBef>
              <a:spcAft>
                <a:spcPts val="0"/>
              </a:spcAft>
              <a:buNone/>
              <a:defRPr sz="2400" b="0" cap="none" spc="0" baseline="0">
                <a:solidFill>
                  <a:schemeClr val="bg1"/>
                </a:solidFill>
                <a:latin typeface="+mn-lt"/>
              </a:defRPr>
            </a:lvl5pPr>
            <a:lvl6pPr marL="0" indent="0" algn="l">
              <a:lnSpc>
                <a:spcPct val="100000"/>
              </a:lnSpc>
              <a:spcBef>
                <a:spcPts val="0"/>
              </a:spcBef>
              <a:spcAft>
                <a:spcPts val="0"/>
              </a:spcAft>
              <a:buNone/>
              <a:defRPr sz="2400" b="0" cap="none" spc="0" baseline="0">
                <a:solidFill>
                  <a:schemeClr val="bg1"/>
                </a:solidFill>
                <a:latin typeface="+mn-lt"/>
              </a:defRPr>
            </a:lvl6pPr>
            <a:lvl7pPr marL="0" indent="0" algn="l">
              <a:lnSpc>
                <a:spcPct val="100000"/>
              </a:lnSpc>
              <a:spcBef>
                <a:spcPts val="0"/>
              </a:spcBef>
              <a:spcAft>
                <a:spcPts val="0"/>
              </a:spcAft>
              <a:buNone/>
              <a:defRPr sz="2400" b="0" cap="none" spc="0" baseline="0">
                <a:solidFill>
                  <a:schemeClr val="bg1"/>
                </a:solidFill>
                <a:latin typeface="+mn-lt"/>
              </a:defRPr>
            </a:lvl7pPr>
            <a:lvl8pPr marL="0" indent="0" algn="l">
              <a:lnSpc>
                <a:spcPct val="100000"/>
              </a:lnSpc>
              <a:spcBef>
                <a:spcPts val="0"/>
              </a:spcBef>
              <a:spcAft>
                <a:spcPts val="0"/>
              </a:spcAft>
              <a:buNone/>
              <a:defRPr sz="2400" b="0" cap="none" spc="0" baseline="0">
                <a:solidFill>
                  <a:schemeClr val="bg1"/>
                </a:solidFill>
                <a:latin typeface="+mn-lt"/>
              </a:defRPr>
            </a:lvl8pPr>
            <a:lvl9pPr marL="0" indent="0" algn="l">
              <a:lnSpc>
                <a:spcPct val="100000"/>
              </a:lnSpc>
              <a:spcBef>
                <a:spcPts val="0"/>
              </a:spcBef>
              <a:spcAft>
                <a:spcPts val="0"/>
              </a:spcAft>
              <a:buNone/>
              <a:defRPr sz="2400" b="0" cap="none" spc="0" baseline="0">
                <a:solidFill>
                  <a:schemeClr val="bg1"/>
                </a:solidFill>
                <a:latin typeface="+mn-lt"/>
              </a:defRPr>
            </a:lvl9pPr>
          </a:lstStyle>
          <a:p>
            <a:pPr lvl="0"/>
            <a:r>
              <a:rPr lang="de-DE" noProof="0"/>
              <a:t>Kapiteltrenner Subheadline</a:t>
            </a:r>
          </a:p>
        </p:txBody>
      </p:sp>
      <p:sp>
        <p:nvSpPr>
          <p:cNvPr id="2" name="Titel">
            <a:extLst>
              <a:ext uri="{FF2B5EF4-FFF2-40B4-BE49-F238E27FC236}">
                <a16:creationId xmlns:a16="http://schemas.microsoft.com/office/drawing/2014/main" id="{B27ADDBD-4F40-4E90-B956-5D11C5464ED2}"/>
              </a:ext>
            </a:extLst>
          </p:cNvPr>
          <p:cNvSpPr>
            <a:spLocks noGrp="1"/>
          </p:cNvSpPr>
          <p:nvPr>
            <p:ph type="ctrTitle" hasCustomPrompt="1"/>
          </p:nvPr>
        </p:nvSpPr>
        <p:spPr>
          <a:xfrm>
            <a:off x="466724" y="4176714"/>
            <a:ext cx="8280000" cy="814382"/>
          </a:xfrm>
        </p:spPr>
        <p:txBody>
          <a:bodyPr anchor="b"/>
          <a:lstStyle>
            <a:lvl1pPr marL="0" algn="l">
              <a:lnSpc>
                <a:spcPct val="100000"/>
              </a:lnSpc>
              <a:spcBef>
                <a:spcPts val="0"/>
              </a:spcBef>
              <a:spcAft>
                <a:spcPts val="0"/>
              </a:spcAft>
              <a:defRPr sz="3200" b="0">
                <a:solidFill>
                  <a:schemeClr val="bg1"/>
                </a:solidFill>
                <a:latin typeface="+mn-lt"/>
              </a:defRPr>
            </a:lvl1pPr>
          </a:lstStyle>
          <a:p>
            <a:r>
              <a:rPr lang="de-DE"/>
              <a:t>Kapiteltrenner Headline</a:t>
            </a:r>
            <a:endParaRPr lang="en-GB"/>
          </a:p>
        </p:txBody>
      </p:sp>
      <p:sp>
        <p:nvSpPr>
          <p:cNvPr id="9" name="Subline">
            <a:extLst>
              <a:ext uri="{FF2B5EF4-FFF2-40B4-BE49-F238E27FC236}">
                <a16:creationId xmlns:a16="http://schemas.microsoft.com/office/drawing/2014/main" id="{B7F98D63-9524-468A-A9C3-1E28F94286B4}"/>
              </a:ext>
            </a:extLst>
          </p:cNvPr>
          <p:cNvSpPr>
            <a:spLocks noGrp="1"/>
          </p:cNvSpPr>
          <p:nvPr>
            <p:ph type="body" orient="vert" idx="14" hasCustomPrompt="1"/>
          </p:nvPr>
        </p:nvSpPr>
        <p:spPr>
          <a:xfrm>
            <a:off x="466724" y="3564713"/>
            <a:ext cx="4680000" cy="612000"/>
          </a:xfrm>
        </p:spPr>
        <p:txBody>
          <a:bodyPr vert="horz" anchor="b" anchorCtr="0"/>
          <a:lstStyle>
            <a:lvl1pPr>
              <a:lnSpc>
                <a:spcPct val="138000"/>
              </a:lnSpc>
              <a:spcBef>
                <a:spcPts val="0"/>
              </a:spcBef>
              <a:spcAft>
                <a:spcPts val="0"/>
              </a:spcAft>
              <a:defRPr sz="1400" b="1" cap="all" spc="70" baseline="0">
                <a:solidFill>
                  <a:schemeClr val="bg1"/>
                </a:solidFill>
                <a:latin typeface="+mj-lt"/>
              </a:defRPr>
            </a:lvl1pPr>
            <a:lvl2pPr>
              <a:lnSpc>
                <a:spcPct val="138000"/>
              </a:lnSpc>
              <a:spcBef>
                <a:spcPts val="0"/>
              </a:spcBef>
              <a:spcAft>
                <a:spcPts val="0"/>
              </a:spcAft>
              <a:defRPr sz="1400">
                <a:solidFill>
                  <a:schemeClr val="bg1"/>
                </a:solidFill>
              </a:defRPr>
            </a:lvl2pPr>
            <a:lvl3pPr>
              <a:lnSpc>
                <a:spcPct val="138000"/>
              </a:lnSpc>
              <a:spcBef>
                <a:spcPts val="0"/>
              </a:spcBef>
              <a:spcAft>
                <a:spcPts val="0"/>
              </a:spcAft>
              <a:defRPr sz="1400" b="1" cap="all" spc="70" baseline="0">
                <a:solidFill>
                  <a:schemeClr val="bg1"/>
                </a:solidFill>
                <a:latin typeface="+mj-lt"/>
              </a:defRPr>
            </a:lvl3pPr>
            <a:lvl4pPr>
              <a:lnSpc>
                <a:spcPct val="138000"/>
              </a:lnSpc>
              <a:spcBef>
                <a:spcPts val="0"/>
              </a:spcBef>
              <a:spcAft>
                <a:spcPts val="0"/>
              </a:spcAft>
              <a:defRPr sz="1400" b="1" cap="all" spc="70" baseline="0">
                <a:solidFill>
                  <a:schemeClr val="bg1"/>
                </a:solidFill>
                <a:latin typeface="+mj-lt"/>
              </a:defRPr>
            </a:lvl4pPr>
            <a:lvl5pPr>
              <a:lnSpc>
                <a:spcPct val="138000"/>
              </a:lnSpc>
              <a:spcBef>
                <a:spcPts val="0"/>
              </a:spcBef>
              <a:spcAft>
                <a:spcPts val="0"/>
              </a:spcAft>
              <a:defRPr sz="1400" b="1" cap="all" spc="70" baseline="0">
                <a:solidFill>
                  <a:schemeClr val="bg1"/>
                </a:solidFill>
                <a:latin typeface="+mj-lt"/>
              </a:defRPr>
            </a:lvl5pPr>
            <a:lvl6pPr>
              <a:lnSpc>
                <a:spcPct val="138000"/>
              </a:lnSpc>
              <a:spcBef>
                <a:spcPts val="0"/>
              </a:spcBef>
              <a:spcAft>
                <a:spcPts val="0"/>
              </a:spcAft>
              <a:defRPr sz="1400" b="1" cap="all" spc="70" baseline="0">
                <a:solidFill>
                  <a:schemeClr val="bg1"/>
                </a:solidFill>
                <a:latin typeface="+mj-lt"/>
              </a:defRPr>
            </a:lvl6pPr>
            <a:lvl7pPr>
              <a:lnSpc>
                <a:spcPct val="138000"/>
              </a:lnSpc>
              <a:spcBef>
                <a:spcPts val="0"/>
              </a:spcBef>
              <a:spcAft>
                <a:spcPts val="0"/>
              </a:spcAft>
              <a:defRPr sz="1400" b="1" cap="all" spc="70" baseline="0">
                <a:solidFill>
                  <a:schemeClr val="bg1"/>
                </a:solidFill>
                <a:latin typeface="+mj-lt"/>
              </a:defRPr>
            </a:lvl7pPr>
            <a:lvl8pPr>
              <a:lnSpc>
                <a:spcPct val="138000"/>
              </a:lnSpc>
              <a:spcBef>
                <a:spcPts val="0"/>
              </a:spcBef>
              <a:spcAft>
                <a:spcPts val="0"/>
              </a:spcAft>
              <a:defRPr sz="1400" b="1" cap="all" spc="70" baseline="0">
                <a:solidFill>
                  <a:schemeClr val="bg1"/>
                </a:solidFill>
                <a:latin typeface="+mj-lt"/>
              </a:defRPr>
            </a:lvl8pPr>
            <a:lvl9pPr>
              <a:lnSpc>
                <a:spcPct val="138000"/>
              </a:lnSpc>
              <a:spcBef>
                <a:spcPts val="0"/>
              </a:spcBef>
              <a:spcAft>
                <a:spcPts val="0"/>
              </a:spcAft>
              <a:defRPr sz="1400" b="1" cap="all" spc="70" baseline="0">
                <a:solidFill>
                  <a:schemeClr val="bg1"/>
                </a:solidFill>
                <a:latin typeface="+mj-lt"/>
              </a:defRPr>
            </a:lvl9pPr>
          </a:lstStyle>
          <a:p>
            <a:pPr lvl="0"/>
            <a:r>
              <a:rPr lang="en-US" noProof="0"/>
              <a:t>Subline</a:t>
            </a:r>
            <a:endParaRPr lang="de-DE" noProof="0"/>
          </a:p>
        </p:txBody>
      </p:sp>
    </p:spTree>
    <p:extLst>
      <p:ext uri="{BB962C8B-B14F-4D97-AF65-F5344CB8AC3E}">
        <p14:creationId xmlns:p14="http://schemas.microsoft.com/office/powerpoint/2010/main" val="140037801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94">
          <p15:clr>
            <a:srgbClr val="A4A3A4"/>
          </p15:clr>
        </p15:guide>
        <p15:guide id="2" pos="7385">
          <p15:clr>
            <a:srgbClr val="000000"/>
          </p15:clr>
        </p15:guide>
        <p15:guide id="6" orient="horz" pos="3183">
          <p15:clr>
            <a:srgbClr val="A4A3A4"/>
          </p15:clr>
        </p15:guide>
        <p15:guide id="7" orient="horz" pos="3143">
          <p15:clr>
            <a:srgbClr val="A4A3A4"/>
          </p15:clr>
        </p15:guide>
        <p15:guide id="8" orient="horz" pos="2631">
          <p15:clr>
            <a:srgbClr val="A4A3A4"/>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Kapiteltrenner B / mit Bild">
    <p:bg>
      <p:bgPr>
        <a:solidFill>
          <a:schemeClr val="tx1"/>
        </a:solidFill>
        <a:effectLst/>
      </p:bgPr>
    </p:bg>
    <p:spTree>
      <p:nvGrpSpPr>
        <p:cNvPr id="1" name=""/>
        <p:cNvGrpSpPr/>
        <p:nvPr/>
      </p:nvGrpSpPr>
      <p:grpSpPr>
        <a:xfrm>
          <a:off x="0" y="0"/>
          <a:ext cx="0" cy="0"/>
          <a:chOff x="0" y="0"/>
          <a:chExt cx="0" cy="0"/>
        </a:xfrm>
      </p:grpSpPr>
      <p:grpSp>
        <p:nvGrpSpPr>
          <p:cNvPr id="10" name="Regieanweisungen">
            <a:extLst>
              <a:ext uri="{FF2B5EF4-FFF2-40B4-BE49-F238E27FC236}">
                <a16:creationId xmlns:a16="http://schemas.microsoft.com/office/drawing/2014/main" id="{F84CD4F0-5DB9-4FAC-98D8-BA6497082E70}"/>
              </a:ext>
            </a:extLst>
          </p:cNvPr>
          <p:cNvGrpSpPr/>
          <p:nvPr userDrawn="1"/>
        </p:nvGrpSpPr>
        <p:grpSpPr>
          <a:xfrm>
            <a:off x="-1584000" y="-324000"/>
            <a:ext cx="15084000" cy="7596000"/>
            <a:chOff x="-1584000" y="-324000"/>
            <a:chExt cx="15084000" cy="7596000"/>
          </a:xfrm>
        </p:grpSpPr>
        <p:sp>
          <p:nvSpPr>
            <p:cNvPr id="11" name="Hilfslinien">
              <a:extLst>
                <a:ext uri="{FF2B5EF4-FFF2-40B4-BE49-F238E27FC236}">
                  <a16:creationId xmlns:a16="http://schemas.microsoft.com/office/drawing/2014/main" id="{13A5D565-F72C-4B41-9832-67D691A29FAC}"/>
                </a:ext>
              </a:extLst>
            </p:cNvPr>
            <p:cNvSpPr txBox="1"/>
            <p:nvPr userDrawn="1"/>
          </p:nvSpPr>
          <p:spPr>
            <a:xfrm rot="10800000" flipH="1" flipV="1">
              <a:off x="468000" y="-324000"/>
              <a:ext cx="8063706" cy="18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l" defTabSz="2871412"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a:ln>
                    <a:noFill/>
                  </a:ln>
                  <a:solidFill>
                    <a:schemeClr val="tx1"/>
                  </a:solidFill>
                  <a:effectLst/>
                  <a:uLnTx/>
                  <a:uFillTx/>
                  <a:latin typeface="+mn-lt"/>
                  <a:ea typeface="+mn-ea"/>
                  <a:cs typeface="+mn-cs"/>
                </a:rPr>
                <a:t>Führungslinien anzeigen über Menü:</a:t>
              </a:r>
              <a:r>
                <a:rPr kumimoji="0" lang="de-DE" sz="900" b="1" i="0" u="none" strike="noStrike" kern="1200" cap="none" spc="0" normalizeH="0" baseline="0" noProof="0">
                  <a:ln>
                    <a:noFill/>
                  </a:ln>
                  <a:solidFill>
                    <a:schemeClr val="tx1"/>
                  </a:solidFill>
                  <a:effectLst/>
                  <a:uLnTx/>
                  <a:uFillTx/>
                  <a:latin typeface="+mn-lt"/>
                  <a:ea typeface="+mn-ea"/>
                  <a:cs typeface="+mn-cs"/>
                </a:rPr>
                <a:t> Ansicht &gt; </a:t>
              </a:r>
              <a:r>
                <a:rPr kumimoji="0" lang="de-DE" sz="900" b="0" i="0" u="none" strike="noStrike" kern="1200" cap="none" spc="0" normalizeH="0" baseline="0" noProof="0">
                  <a:ln>
                    <a:noFill/>
                  </a:ln>
                  <a:solidFill>
                    <a:schemeClr val="tx1"/>
                  </a:solidFill>
                  <a:effectLst/>
                  <a:uLnTx/>
                  <a:uFillTx/>
                  <a:latin typeface="+mn-lt"/>
                  <a:ea typeface="+mn-ea"/>
                  <a:cs typeface="+mn-cs"/>
                </a:rPr>
                <a:t>Haken bei </a:t>
              </a:r>
              <a:r>
                <a:rPr kumimoji="0" lang="de-DE" sz="900" b="1" i="0" u="none" strike="noStrike" kern="1200" cap="none" spc="0" normalizeH="0" baseline="0" noProof="0">
                  <a:ln>
                    <a:noFill/>
                  </a:ln>
                  <a:solidFill>
                    <a:schemeClr val="tx1"/>
                  </a:solidFill>
                  <a:effectLst/>
                  <a:uLnTx/>
                  <a:uFillTx/>
                  <a:latin typeface="+mn-lt"/>
                  <a:ea typeface="+mn-ea"/>
                  <a:cs typeface="+mn-cs"/>
                </a:rPr>
                <a:t>Führungslinien </a:t>
              </a:r>
              <a:r>
                <a:rPr kumimoji="0" lang="de-DE" sz="900" b="0" i="0" u="none" strike="noStrike" kern="1200" cap="none" spc="0" normalizeH="0" baseline="0" noProof="0">
                  <a:ln>
                    <a:noFill/>
                  </a:ln>
                  <a:solidFill>
                    <a:schemeClr val="tx1"/>
                  </a:solidFill>
                  <a:effectLst/>
                  <a:uLnTx/>
                  <a:uFillTx/>
                  <a:latin typeface="+mn-lt"/>
                  <a:ea typeface="+mn-ea"/>
                  <a:cs typeface="+mn-cs"/>
                </a:rPr>
                <a:t>setzen</a:t>
              </a:r>
            </a:p>
          </p:txBody>
        </p:sp>
        <p:sp>
          <p:nvSpPr>
            <p:cNvPr id="12" name="Fußzeile">
              <a:extLst>
                <a:ext uri="{FF2B5EF4-FFF2-40B4-BE49-F238E27FC236}">
                  <a16:creationId xmlns:a16="http://schemas.microsoft.com/office/drawing/2014/main" id="{D4DFE8B6-3AC1-4D84-9C88-2834EEB76A8E}"/>
                </a:ext>
              </a:extLst>
            </p:cNvPr>
            <p:cNvSpPr txBox="1"/>
            <p:nvPr userDrawn="1"/>
          </p:nvSpPr>
          <p:spPr>
            <a:xfrm rot="10800000" flipH="1" flipV="1">
              <a:off x="468000" y="7092000"/>
              <a:ext cx="8063706" cy="18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l" defTabSz="2871412" rtl="0" eaLnBrk="1" fontAlgn="auto" latinLnBrk="0" hangingPunct="1">
                <a:lnSpc>
                  <a:spcPct val="100000"/>
                </a:lnSpc>
                <a:spcBef>
                  <a:spcPts val="0"/>
                </a:spcBef>
                <a:spcAft>
                  <a:spcPts val="0"/>
                </a:spcAft>
                <a:buClrTx/>
                <a:buSzTx/>
                <a:buFontTx/>
                <a:buNone/>
                <a:tabLst/>
                <a:defRPr/>
              </a:pPr>
              <a:r>
                <a:rPr lang="de-DE" sz="900" b="0" baseline="0">
                  <a:solidFill>
                    <a:schemeClr val="tx1"/>
                  </a:solidFill>
                  <a:latin typeface="+mn-lt"/>
                </a:rPr>
                <a:t>Fußzeile/Datum anpassen über Menü:</a:t>
              </a:r>
              <a:r>
                <a:rPr lang="de-DE" sz="900" b="1" baseline="0">
                  <a:solidFill>
                    <a:schemeClr val="tx1"/>
                  </a:solidFill>
                  <a:latin typeface="+mn-lt"/>
                </a:rPr>
                <a:t> Einfügen &gt; Kopf- und Fußzeile</a:t>
              </a:r>
            </a:p>
          </p:txBody>
        </p:sp>
        <p:sp>
          <p:nvSpPr>
            <p:cNvPr id="13" name="Zurücksetzen">
              <a:extLst>
                <a:ext uri="{FF2B5EF4-FFF2-40B4-BE49-F238E27FC236}">
                  <a16:creationId xmlns:a16="http://schemas.microsoft.com/office/drawing/2014/main" id="{7260BE25-C666-497E-A00D-261D12C4C5C8}"/>
                </a:ext>
              </a:extLst>
            </p:cNvPr>
            <p:cNvSpPr txBox="1"/>
            <p:nvPr userDrawn="1"/>
          </p:nvSpPr>
          <p:spPr>
            <a:xfrm rot="10800000" flipH="1" flipV="1">
              <a:off x="12348000" y="0"/>
              <a:ext cx="1152000" cy="756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de-DE" sz="900" b="0" baseline="0">
                  <a:solidFill>
                    <a:schemeClr val="tx1"/>
                  </a:solidFill>
                  <a:latin typeface="+mn-lt"/>
                </a:rPr>
                <a:t>Folie in </a:t>
              </a:r>
            </a:p>
            <a:p>
              <a:pPr indent="0" algn="l">
                <a:lnSpc>
                  <a:spcPct val="100000"/>
                </a:lnSpc>
                <a:spcBef>
                  <a:spcPts val="0"/>
                </a:spcBef>
                <a:spcAft>
                  <a:spcPts val="0"/>
                </a:spcAft>
              </a:pPr>
              <a:r>
                <a:rPr lang="de-DE" sz="900" b="0" baseline="0">
                  <a:solidFill>
                    <a:schemeClr val="tx1"/>
                  </a:solidFill>
                  <a:latin typeface="+mn-lt"/>
                </a:rPr>
                <a:t>Ursprungsform </a:t>
              </a:r>
            </a:p>
            <a:p>
              <a:pPr indent="0" algn="l">
                <a:lnSpc>
                  <a:spcPct val="100000"/>
                </a:lnSpc>
                <a:spcBef>
                  <a:spcPts val="0"/>
                </a:spcBef>
                <a:spcAft>
                  <a:spcPts val="0"/>
                </a:spcAft>
              </a:pPr>
              <a:r>
                <a:rPr lang="de-DE" sz="900" b="0" baseline="0">
                  <a:solidFill>
                    <a:schemeClr val="tx1"/>
                  </a:solidFill>
                  <a:latin typeface="+mn-lt"/>
                </a:rPr>
                <a:t>bringen </a:t>
              </a:r>
            </a:p>
            <a:p>
              <a:pPr indent="0" algn="l">
                <a:lnSpc>
                  <a:spcPct val="100000"/>
                </a:lnSpc>
                <a:spcBef>
                  <a:spcPts val="0"/>
                </a:spcBef>
                <a:spcAft>
                  <a:spcPts val="0"/>
                </a:spcAft>
              </a:pPr>
              <a:r>
                <a:rPr lang="de-DE" sz="900" b="0" baseline="0">
                  <a:solidFill>
                    <a:schemeClr val="tx1"/>
                  </a:solidFill>
                  <a:latin typeface="+mn-lt"/>
                </a:rPr>
                <a:t>über Menü:</a:t>
              </a:r>
            </a:p>
            <a:p>
              <a:pPr indent="0" algn="l">
                <a:lnSpc>
                  <a:spcPct val="100000"/>
                </a:lnSpc>
                <a:spcBef>
                  <a:spcPts val="0"/>
                </a:spcBef>
                <a:spcAft>
                  <a:spcPts val="0"/>
                </a:spcAft>
              </a:pPr>
              <a:r>
                <a:rPr lang="de-DE" sz="900" b="1" baseline="0">
                  <a:solidFill>
                    <a:schemeClr val="tx1"/>
                  </a:solidFill>
                  <a:latin typeface="+mn-lt"/>
                </a:rPr>
                <a:t>Start &gt; Folien </a:t>
              </a:r>
            </a:p>
            <a:p>
              <a:pPr indent="0" algn="l">
                <a:lnSpc>
                  <a:spcPct val="100000"/>
                </a:lnSpc>
                <a:spcBef>
                  <a:spcPts val="0"/>
                </a:spcBef>
                <a:spcAft>
                  <a:spcPts val="0"/>
                </a:spcAft>
              </a:pPr>
              <a:r>
                <a:rPr lang="de-DE" sz="900" b="1" baseline="0">
                  <a:solidFill>
                    <a:schemeClr val="tx1"/>
                  </a:solidFill>
                  <a:latin typeface="+mn-lt"/>
                </a:rPr>
                <a:t>&gt; Zurücksetzen</a:t>
              </a:r>
            </a:p>
          </p:txBody>
        </p:sp>
        <p:sp>
          <p:nvSpPr>
            <p:cNvPr id="14" name="Layoutwechsel">
              <a:extLst>
                <a:ext uri="{FF2B5EF4-FFF2-40B4-BE49-F238E27FC236}">
                  <a16:creationId xmlns:a16="http://schemas.microsoft.com/office/drawing/2014/main" id="{C436FE4C-8F3B-46F0-9E93-5FAF6640C14D}"/>
                </a:ext>
              </a:extLst>
            </p:cNvPr>
            <p:cNvSpPr txBox="1"/>
            <p:nvPr userDrawn="1"/>
          </p:nvSpPr>
          <p:spPr>
            <a:xfrm rot="10800000" flipH="1" flipV="1">
              <a:off x="12348000" y="1044000"/>
              <a:ext cx="1080000" cy="756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de-DE" sz="900" b="0" baseline="0">
                  <a:solidFill>
                    <a:schemeClr val="tx1"/>
                  </a:solidFill>
                  <a:latin typeface="+mn-lt"/>
                </a:rPr>
                <a:t>Wechsel des </a:t>
              </a:r>
            </a:p>
            <a:p>
              <a:pPr indent="0" algn="l">
                <a:lnSpc>
                  <a:spcPct val="100000"/>
                </a:lnSpc>
                <a:spcBef>
                  <a:spcPts val="0"/>
                </a:spcBef>
                <a:spcAft>
                  <a:spcPts val="0"/>
                </a:spcAft>
              </a:pPr>
              <a:r>
                <a:rPr lang="de-DE" sz="900" b="0" baseline="0">
                  <a:solidFill>
                    <a:schemeClr val="tx1"/>
                  </a:solidFill>
                  <a:latin typeface="+mn-lt"/>
                </a:rPr>
                <a:t>Folienlayouts </a:t>
              </a:r>
              <a:br>
                <a:rPr lang="de-DE" sz="900" b="0" baseline="0">
                  <a:solidFill>
                    <a:schemeClr val="tx1"/>
                  </a:solidFill>
                  <a:latin typeface="+mn-lt"/>
                </a:rPr>
              </a:br>
              <a:r>
                <a:rPr lang="de-DE" sz="900" b="0" baseline="0">
                  <a:solidFill>
                    <a:schemeClr val="tx1"/>
                  </a:solidFill>
                  <a:latin typeface="+mn-lt"/>
                </a:rPr>
                <a:t>über Menü:</a:t>
              </a:r>
            </a:p>
            <a:p>
              <a:pPr marL="0" marR="0" lvl="0" indent="0" algn="l" defTabSz="2517235" rtl="0" eaLnBrk="1" fontAlgn="auto" latinLnBrk="0" hangingPunct="1">
                <a:lnSpc>
                  <a:spcPct val="100000"/>
                </a:lnSpc>
                <a:spcBef>
                  <a:spcPts val="0"/>
                </a:spcBef>
                <a:spcAft>
                  <a:spcPts val="0"/>
                </a:spcAft>
                <a:buClrTx/>
                <a:buSzTx/>
                <a:buFontTx/>
                <a:buNone/>
                <a:tabLst/>
                <a:defRPr/>
              </a:pPr>
              <a:r>
                <a:rPr lang="de-DE" sz="900" b="1" baseline="0">
                  <a:solidFill>
                    <a:schemeClr val="tx1"/>
                  </a:solidFill>
                  <a:latin typeface="+mn-lt"/>
                </a:rPr>
                <a:t>Start &gt; Folien </a:t>
              </a:r>
            </a:p>
            <a:p>
              <a:pPr marL="0" marR="0" lvl="0" indent="0" algn="l" defTabSz="2517235" rtl="0" eaLnBrk="1" fontAlgn="auto" latinLnBrk="0" hangingPunct="1">
                <a:lnSpc>
                  <a:spcPct val="100000"/>
                </a:lnSpc>
                <a:spcBef>
                  <a:spcPts val="0"/>
                </a:spcBef>
                <a:spcAft>
                  <a:spcPts val="0"/>
                </a:spcAft>
                <a:buClrTx/>
                <a:buSzTx/>
                <a:buFontTx/>
                <a:buNone/>
                <a:tabLst/>
                <a:defRPr/>
              </a:pPr>
              <a:r>
                <a:rPr lang="de-DE" sz="900" b="1" baseline="0">
                  <a:solidFill>
                    <a:schemeClr val="tx1"/>
                  </a:solidFill>
                  <a:latin typeface="+mn-lt"/>
                </a:rPr>
                <a:t>&gt; Layout</a:t>
              </a:r>
            </a:p>
          </p:txBody>
        </p:sp>
        <p:sp>
          <p:nvSpPr>
            <p:cNvPr id="16" name="Text // Listenebene erhöhen">
              <a:extLst>
                <a:ext uri="{FF2B5EF4-FFF2-40B4-BE49-F238E27FC236}">
                  <a16:creationId xmlns:a16="http://schemas.microsoft.com/office/drawing/2014/main" id="{D83AFB6B-85FC-4CB0-9EDC-49DA6CA7F5C9}"/>
                </a:ext>
              </a:extLst>
            </p:cNvPr>
            <p:cNvSpPr txBox="1"/>
            <p:nvPr userDrawn="1"/>
          </p:nvSpPr>
          <p:spPr>
            <a:xfrm>
              <a:off x="-1584000" y="3060000"/>
              <a:ext cx="792000" cy="252000"/>
            </a:xfrm>
            <a:prstGeom prst="rect">
              <a:avLst/>
            </a:prstGeom>
            <a:noFill/>
          </p:spPr>
          <p:txBody>
            <a:bodyPr wrap="square" lIns="0" tIns="0" rIns="0" bIns="0" rtlCol="0" anchor="ctr" anchorCtr="0">
              <a:noAutofit/>
            </a:bodyPr>
            <a:lstStyle/>
            <a:p>
              <a:pPr marL="0" marR="0" lvl="0" indent="0" algn="r" defTabSz="2517235" rtl="0" eaLnBrk="1" fontAlgn="auto" latinLnBrk="0" hangingPunct="1">
                <a:lnSpc>
                  <a:spcPct val="100000"/>
                </a:lnSpc>
                <a:spcBef>
                  <a:spcPts val="0"/>
                </a:spcBef>
                <a:spcAft>
                  <a:spcPts val="0"/>
                </a:spcAft>
                <a:buClrTx/>
                <a:buSzTx/>
                <a:buFontTx/>
                <a:buNone/>
                <a:tabLst/>
                <a:defRPr/>
              </a:pPr>
              <a:r>
                <a:rPr lang="de-DE" sz="900" b="0" i="0" baseline="0">
                  <a:solidFill>
                    <a:schemeClr val="tx1"/>
                  </a:solidFill>
                  <a:latin typeface="+mn-lt"/>
                </a:rPr>
                <a:t>Listenebene</a:t>
              </a:r>
            </a:p>
            <a:p>
              <a:pPr marL="0" marR="0" lvl="0" indent="0" algn="r" defTabSz="2517235" rtl="0" eaLnBrk="1" fontAlgn="auto" latinLnBrk="0" hangingPunct="1">
                <a:lnSpc>
                  <a:spcPct val="100000"/>
                </a:lnSpc>
                <a:spcBef>
                  <a:spcPts val="0"/>
                </a:spcBef>
                <a:spcAft>
                  <a:spcPts val="0"/>
                </a:spcAft>
                <a:buClrTx/>
                <a:buSzTx/>
                <a:buFontTx/>
                <a:buNone/>
                <a:tabLst/>
                <a:defRPr/>
              </a:pPr>
              <a:r>
                <a:rPr lang="de-DE" sz="900" b="0" i="0" baseline="0">
                  <a:solidFill>
                    <a:schemeClr val="tx1"/>
                  </a:solidFill>
                  <a:latin typeface="+mn-lt"/>
                </a:rPr>
                <a:t>erhöhen</a:t>
              </a:r>
            </a:p>
          </p:txBody>
        </p:sp>
        <p:sp>
          <p:nvSpPr>
            <p:cNvPr id="17" name="Text // Listenebene verringern">
              <a:extLst>
                <a:ext uri="{FF2B5EF4-FFF2-40B4-BE49-F238E27FC236}">
                  <a16:creationId xmlns:a16="http://schemas.microsoft.com/office/drawing/2014/main" id="{DABAC70D-ECFA-423E-B565-38D40626003E}"/>
                </a:ext>
              </a:extLst>
            </p:cNvPr>
            <p:cNvSpPr txBox="1"/>
            <p:nvPr userDrawn="1"/>
          </p:nvSpPr>
          <p:spPr>
            <a:xfrm>
              <a:off x="-1584000" y="3384000"/>
              <a:ext cx="792000" cy="252000"/>
            </a:xfrm>
            <a:prstGeom prst="rect">
              <a:avLst/>
            </a:prstGeom>
            <a:noFill/>
          </p:spPr>
          <p:txBody>
            <a:bodyPr wrap="square" lIns="0" tIns="0" rIns="0" bIns="0" rtlCol="0" anchor="ctr" anchorCtr="0">
              <a:noAutofit/>
            </a:bodyPr>
            <a:lstStyle/>
            <a:p>
              <a:pPr marL="0" marR="0" lvl="0" indent="0" algn="r" defTabSz="2517235" rtl="0" eaLnBrk="1" fontAlgn="auto" latinLnBrk="0" hangingPunct="1">
                <a:lnSpc>
                  <a:spcPct val="100000"/>
                </a:lnSpc>
                <a:spcBef>
                  <a:spcPts val="0"/>
                </a:spcBef>
                <a:spcAft>
                  <a:spcPts val="0"/>
                </a:spcAft>
                <a:buClrTx/>
                <a:buSzTx/>
                <a:buFontTx/>
                <a:buNone/>
                <a:tabLst/>
                <a:defRPr/>
              </a:pPr>
              <a:r>
                <a:rPr lang="de-DE" sz="900" b="0" i="0" baseline="0">
                  <a:solidFill>
                    <a:schemeClr val="tx1"/>
                  </a:solidFill>
                  <a:latin typeface="+mn-lt"/>
                </a:rPr>
                <a:t>Listenebene</a:t>
              </a:r>
            </a:p>
            <a:p>
              <a:pPr marL="0" marR="0" lvl="0" indent="0" algn="r" defTabSz="2517235" rtl="0" eaLnBrk="1" fontAlgn="auto" latinLnBrk="0" hangingPunct="1">
                <a:lnSpc>
                  <a:spcPct val="100000"/>
                </a:lnSpc>
                <a:spcBef>
                  <a:spcPts val="0"/>
                </a:spcBef>
                <a:spcAft>
                  <a:spcPts val="0"/>
                </a:spcAft>
                <a:buClrTx/>
                <a:buSzTx/>
                <a:buFontTx/>
                <a:buNone/>
                <a:tabLst/>
                <a:defRPr/>
              </a:pPr>
              <a:r>
                <a:rPr lang="de-DE" sz="900" b="0" i="0" baseline="0">
                  <a:solidFill>
                    <a:schemeClr val="tx1"/>
                  </a:solidFill>
                  <a:latin typeface="+mn-lt"/>
                </a:rPr>
                <a:t>verringern</a:t>
              </a:r>
            </a:p>
          </p:txBody>
        </p:sp>
        <p:sp>
          <p:nvSpPr>
            <p:cNvPr id="18" name="Listenebenen">
              <a:extLst>
                <a:ext uri="{FF2B5EF4-FFF2-40B4-BE49-F238E27FC236}">
                  <a16:creationId xmlns:a16="http://schemas.microsoft.com/office/drawing/2014/main" id="{9BA14BD5-C78B-463F-BB7B-E269C7ACADCE}"/>
                </a:ext>
              </a:extLst>
            </p:cNvPr>
            <p:cNvSpPr txBox="1"/>
            <p:nvPr userDrawn="1"/>
          </p:nvSpPr>
          <p:spPr>
            <a:xfrm rot="10800000" flipH="1" flipV="1">
              <a:off x="-1584000" y="2232000"/>
              <a:ext cx="1440000" cy="792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r" defTabSz="2517235" rtl="0" eaLnBrk="1" fontAlgn="auto" latinLnBrk="0" hangingPunct="1">
                <a:lnSpc>
                  <a:spcPct val="100000"/>
                </a:lnSpc>
                <a:spcBef>
                  <a:spcPts val="0"/>
                </a:spcBef>
                <a:spcAft>
                  <a:spcPts val="0"/>
                </a:spcAft>
                <a:buClrTx/>
                <a:buSzTx/>
                <a:buFontTx/>
                <a:buNone/>
                <a:tabLst/>
                <a:defRPr/>
              </a:pPr>
              <a:r>
                <a:rPr lang="de-DE" sz="900" b="0" baseline="0">
                  <a:solidFill>
                    <a:schemeClr val="tx1"/>
                  </a:solidFill>
                  <a:latin typeface="+mn-lt"/>
                </a:rPr>
                <a:t>Wechsel der Textebene </a:t>
              </a:r>
            </a:p>
            <a:p>
              <a:pPr marL="0" marR="0" lvl="0" indent="0" algn="r" defTabSz="2517235" rtl="0" eaLnBrk="1" fontAlgn="auto" latinLnBrk="0" hangingPunct="1">
                <a:lnSpc>
                  <a:spcPct val="100000"/>
                </a:lnSpc>
                <a:spcBef>
                  <a:spcPts val="0"/>
                </a:spcBef>
                <a:spcAft>
                  <a:spcPts val="0"/>
                </a:spcAft>
                <a:buClrTx/>
                <a:buSzTx/>
                <a:buFontTx/>
                <a:buNone/>
                <a:tabLst/>
                <a:defRPr/>
              </a:pPr>
              <a:r>
                <a:rPr lang="de-DE" sz="900" b="0" baseline="0">
                  <a:solidFill>
                    <a:schemeClr val="tx1"/>
                  </a:solidFill>
                  <a:latin typeface="+mn-lt"/>
                </a:rPr>
                <a:t>über Menü:</a:t>
              </a:r>
            </a:p>
            <a:p>
              <a:pPr marL="0" marR="0" lvl="0" indent="0" algn="r" defTabSz="2517235" rtl="0" eaLnBrk="1" fontAlgn="auto" latinLnBrk="0" hangingPunct="1">
                <a:lnSpc>
                  <a:spcPct val="100000"/>
                </a:lnSpc>
                <a:spcBef>
                  <a:spcPts val="0"/>
                </a:spcBef>
                <a:spcAft>
                  <a:spcPts val="0"/>
                </a:spcAft>
                <a:buClrTx/>
                <a:buSzTx/>
                <a:buFontTx/>
                <a:buNone/>
                <a:tabLst/>
                <a:defRPr/>
              </a:pPr>
              <a:r>
                <a:rPr lang="de-DE" sz="900" b="1" baseline="0">
                  <a:solidFill>
                    <a:schemeClr val="tx1"/>
                  </a:solidFill>
                  <a:latin typeface="+mn-lt"/>
                </a:rPr>
                <a:t>Start &gt; Absatz &gt; </a:t>
              </a:r>
            </a:p>
            <a:p>
              <a:pPr marL="0" marR="0" lvl="0" indent="0" algn="r" defTabSz="2517235" rtl="0" eaLnBrk="1" fontAlgn="auto" latinLnBrk="0" hangingPunct="1">
                <a:lnSpc>
                  <a:spcPct val="100000"/>
                </a:lnSpc>
                <a:spcBef>
                  <a:spcPts val="0"/>
                </a:spcBef>
                <a:spcAft>
                  <a:spcPts val="0"/>
                </a:spcAft>
                <a:buClrTx/>
                <a:buSzTx/>
                <a:buFontTx/>
                <a:buNone/>
                <a:tabLst/>
                <a:defRPr/>
              </a:pPr>
              <a:r>
                <a:rPr lang="de-DE" sz="900" b="1" baseline="0">
                  <a:solidFill>
                    <a:schemeClr val="tx1"/>
                  </a:solidFill>
                  <a:latin typeface="+mn-lt"/>
                </a:rPr>
                <a:t>Listenebene erhöhen/verringern</a:t>
              </a:r>
            </a:p>
          </p:txBody>
        </p:sp>
        <p:pic>
          <p:nvPicPr>
            <p:cNvPr id="19" name="Bild // Listenebene erhöhen">
              <a:extLst>
                <a:ext uri="{FF2B5EF4-FFF2-40B4-BE49-F238E27FC236}">
                  <a16:creationId xmlns:a16="http://schemas.microsoft.com/office/drawing/2014/main" id="{D8089B9B-9468-4DF4-AFF0-62C7C5F8F355}"/>
                </a:ext>
              </a:extLst>
            </p:cNvPr>
            <p:cNvPicPr>
              <a:picLocks noChangeAspect="1"/>
            </p:cNvPicPr>
            <p:nvPr userDrawn="1"/>
          </p:nvPicPr>
          <p:blipFill>
            <a:blip r:embed="rId2"/>
            <a:stretch>
              <a:fillRect/>
            </a:stretch>
          </p:blipFill>
          <p:spPr>
            <a:xfrm>
              <a:off x="-684000" y="3060000"/>
              <a:ext cx="544320" cy="252000"/>
            </a:xfrm>
            <a:prstGeom prst="rect">
              <a:avLst/>
            </a:prstGeom>
          </p:spPr>
        </p:pic>
        <p:pic>
          <p:nvPicPr>
            <p:cNvPr id="20" name="Bild // Listenebene verringern">
              <a:extLst>
                <a:ext uri="{FF2B5EF4-FFF2-40B4-BE49-F238E27FC236}">
                  <a16:creationId xmlns:a16="http://schemas.microsoft.com/office/drawing/2014/main" id="{C98B87D2-4713-4558-ADCB-B5A40507941E}"/>
                </a:ext>
              </a:extLst>
            </p:cNvPr>
            <p:cNvPicPr>
              <a:picLocks noChangeAspect="1"/>
            </p:cNvPicPr>
            <p:nvPr userDrawn="1"/>
          </p:nvPicPr>
          <p:blipFill>
            <a:blip r:embed="rId3"/>
            <a:stretch>
              <a:fillRect/>
            </a:stretch>
          </p:blipFill>
          <p:spPr>
            <a:xfrm>
              <a:off x="-684000" y="3384000"/>
              <a:ext cx="544320" cy="252000"/>
            </a:xfrm>
            <a:prstGeom prst="rect">
              <a:avLst/>
            </a:prstGeom>
          </p:spPr>
        </p:pic>
      </p:grpSp>
      <p:sp>
        <p:nvSpPr>
          <p:cNvPr id="5" name="Fußzeile">
            <a:extLst>
              <a:ext uri="{FF2B5EF4-FFF2-40B4-BE49-F238E27FC236}">
                <a16:creationId xmlns:a16="http://schemas.microsoft.com/office/drawing/2014/main" id="{19315D91-079A-4A57-8FA3-C260271108C7}"/>
              </a:ext>
            </a:extLst>
          </p:cNvPr>
          <p:cNvSpPr>
            <a:spLocks noGrp="1"/>
          </p:cNvSpPr>
          <p:nvPr>
            <p:ph type="ftr" sz="quarter" idx="11"/>
          </p:nvPr>
        </p:nvSpPr>
        <p:spPr>
          <a:xfrm>
            <a:off x="1836000" y="6984000"/>
            <a:ext cx="9887688" cy="359392"/>
          </a:xfrm>
        </p:spPr>
        <p:txBody>
          <a:bodyPr/>
          <a:lstStyle>
            <a:lvl1pPr>
              <a:defRPr>
                <a:solidFill>
                  <a:schemeClr val="tx1"/>
                </a:solidFill>
              </a:defRPr>
            </a:lvl1pPr>
          </a:lstStyle>
          <a:p>
            <a:r>
              <a:rPr lang="en-GB"/>
              <a:t>Titel der Präsentation // Kürzel</a:t>
            </a:r>
          </a:p>
        </p:txBody>
      </p:sp>
      <p:sp>
        <p:nvSpPr>
          <p:cNvPr id="4" name="Datum">
            <a:extLst>
              <a:ext uri="{FF2B5EF4-FFF2-40B4-BE49-F238E27FC236}">
                <a16:creationId xmlns:a16="http://schemas.microsoft.com/office/drawing/2014/main" id="{77944DCE-1BF8-48AE-90EC-37EECF7F85D3}"/>
              </a:ext>
            </a:extLst>
          </p:cNvPr>
          <p:cNvSpPr>
            <a:spLocks noGrp="1"/>
          </p:cNvSpPr>
          <p:nvPr>
            <p:ph type="dt" sz="half" idx="10"/>
          </p:nvPr>
        </p:nvSpPr>
        <p:spPr>
          <a:xfrm>
            <a:off x="926475" y="6984000"/>
            <a:ext cx="720000" cy="358775"/>
          </a:xfrm>
        </p:spPr>
        <p:txBody>
          <a:bodyPr/>
          <a:lstStyle>
            <a:lvl1pPr>
              <a:defRPr>
                <a:solidFill>
                  <a:schemeClr val="tx1"/>
                </a:solidFill>
              </a:defRPr>
            </a:lvl1pPr>
          </a:lstStyle>
          <a:p>
            <a:fld id="{2F20AAAA-6883-4078-92F4-C39864D1081B}" type="datetime1">
              <a:rPr lang="de-DE" smtClean="0"/>
              <a:t>09.01.2026</a:t>
            </a:fld>
            <a:endParaRPr lang="en-GB"/>
          </a:p>
        </p:txBody>
      </p:sp>
      <p:sp>
        <p:nvSpPr>
          <p:cNvPr id="6" name="Foliennummer">
            <a:extLst>
              <a:ext uri="{FF2B5EF4-FFF2-40B4-BE49-F238E27FC236}">
                <a16:creationId xmlns:a16="http://schemas.microsoft.com/office/drawing/2014/main" id="{1F203684-79BD-45D9-8100-E27561792D35}"/>
              </a:ext>
            </a:extLst>
          </p:cNvPr>
          <p:cNvSpPr>
            <a:spLocks noGrp="1"/>
          </p:cNvSpPr>
          <p:nvPr>
            <p:ph type="sldNum" sz="quarter" idx="12"/>
          </p:nvPr>
        </p:nvSpPr>
        <p:spPr>
          <a:xfrm>
            <a:off x="466725" y="6984000"/>
            <a:ext cx="360000" cy="358775"/>
          </a:xfrm>
        </p:spPr>
        <p:txBody>
          <a:bodyPr/>
          <a:lstStyle>
            <a:lvl1pPr>
              <a:defRPr>
                <a:solidFill>
                  <a:schemeClr val="tx1"/>
                </a:solidFill>
              </a:defRPr>
            </a:lvl1pPr>
          </a:lstStyle>
          <a:p>
            <a:fld id="{89425045-E617-44AB-9894-E2B8B7241B24}" type="slidenum">
              <a:rPr lang="en-GB" smtClean="0"/>
              <a:pPr/>
              <a:t>‹#›</a:t>
            </a:fld>
            <a:endParaRPr lang="en-GB"/>
          </a:p>
        </p:txBody>
      </p:sp>
      <p:pic>
        <p:nvPicPr>
          <p:cNvPr id="21" name="OASE Logo">
            <a:extLst>
              <a:ext uri="{FF2B5EF4-FFF2-40B4-BE49-F238E27FC236}">
                <a16:creationId xmlns:a16="http://schemas.microsoft.com/office/drawing/2014/main" id="{B600F2E3-2AEE-4391-9410-FF8A2AC21F16}"/>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645275" y="468002"/>
            <a:ext cx="1080000" cy="581771"/>
          </a:xfrm>
          <a:prstGeom prst="rect">
            <a:avLst/>
          </a:prstGeom>
        </p:spPr>
      </p:pic>
      <p:sp>
        <p:nvSpPr>
          <p:cNvPr id="15" name="Bild">
            <a:extLst>
              <a:ext uri="{FF2B5EF4-FFF2-40B4-BE49-F238E27FC236}">
                <a16:creationId xmlns:a16="http://schemas.microsoft.com/office/drawing/2014/main" id="{A7D9E9AC-F9D6-4B71-843B-54E0FCBA1542}"/>
              </a:ext>
            </a:extLst>
          </p:cNvPr>
          <p:cNvSpPr>
            <a:spLocks noGrp="1"/>
          </p:cNvSpPr>
          <p:nvPr>
            <p:ph type="pic" sz="quarter" idx="15" hasCustomPrompt="1"/>
          </p:nvPr>
        </p:nvSpPr>
        <p:spPr>
          <a:xfrm>
            <a:off x="0" y="1094250"/>
            <a:ext cx="12192000" cy="5763751"/>
          </a:xfrm>
          <a:custGeom>
            <a:avLst/>
            <a:gdLst>
              <a:gd name="connsiteX0" fmla="*/ 2614027 w 12192000"/>
              <a:gd name="connsiteY0" fmla="*/ 84 h 5763751"/>
              <a:gd name="connsiteX1" fmla="*/ 12192000 w 12192000"/>
              <a:gd name="connsiteY1" fmla="*/ 2896203 h 5763751"/>
              <a:gd name="connsiteX2" fmla="*/ 12192000 w 12192000"/>
              <a:gd name="connsiteY2" fmla="*/ 5763751 h 5763751"/>
              <a:gd name="connsiteX3" fmla="*/ 0 w 12192000"/>
              <a:gd name="connsiteY3" fmla="*/ 5763751 h 5763751"/>
              <a:gd name="connsiteX4" fmla="*/ 0 w 12192000"/>
              <a:gd name="connsiteY4" fmla="*/ 261627 h 5763751"/>
              <a:gd name="connsiteX5" fmla="*/ 359952 w 12192000"/>
              <a:gd name="connsiteY5" fmla="*/ 196954 h 5763751"/>
              <a:gd name="connsiteX6" fmla="*/ 2614027 w 12192000"/>
              <a:gd name="connsiteY6" fmla="*/ 84 h 5763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763751">
                <a:moveTo>
                  <a:pt x="2614027" y="84"/>
                </a:moveTo>
                <a:cubicBezTo>
                  <a:pt x="8026362" y="21215"/>
                  <a:pt x="8935845" y="4030768"/>
                  <a:pt x="12192000" y="2896203"/>
                </a:cubicBezTo>
                <a:lnTo>
                  <a:pt x="12192000" y="5763751"/>
                </a:lnTo>
                <a:lnTo>
                  <a:pt x="0" y="5763751"/>
                </a:lnTo>
                <a:lnTo>
                  <a:pt x="0" y="261627"/>
                </a:lnTo>
                <a:lnTo>
                  <a:pt x="359952" y="196954"/>
                </a:lnTo>
                <a:cubicBezTo>
                  <a:pt x="1190586" y="57120"/>
                  <a:pt x="1937485" y="-2558"/>
                  <a:pt x="2614027" y="84"/>
                </a:cubicBezTo>
                <a:close/>
              </a:path>
            </a:pathLst>
          </a:custGeom>
          <a:solidFill>
            <a:schemeClr val="accent2"/>
          </a:solidFill>
        </p:spPr>
        <p:txBody>
          <a:bodyPr wrap="square" anchor="ctr" anchorCtr="0">
            <a:noAutofit/>
          </a:bodyPr>
          <a:lstStyle>
            <a:lvl1pPr algn="ctr">
              <a:defRPr>
                <a:solidFill>
                  <a:schemeClr val="bg1"/>
                </a:solidFill>
              </a:defRPr>
            </a:lvl1pPr>
          </a:lstStyle>
          <a:p>
            <a:r>
              <a:rPr lang="de-DE"/>
              <a:t>Bild einfügen</a:t>
            </a:r>
          </a:p>
        </p:txBody>
      </p:sp>
      <p:sp>
        <p:nvSpPr>
          <p:cNvPr id="3" name="Untertitel">
            <a:extLst>
              <a:ext uri="{FF2B5EF4-FFF2-40B4-BE49-F238E27FC236}">
                <a16:creationId xmlns:a16="http://schemas.microsoft.com/office/drawing/2014/main" id="{1D21B0F8-3BAB-4678-91EE-A9CD10CFB429}"/>
              </a:ext>
            </a:extLst>
          </p:cNvPr>
          <p:cNvSpPr>
            <a:spLocks noGrp="1"/>
          </p:cNvSpPr>
          <p:nvPr>
            <p:ph type="subTitle" idx="1" hasCustomPrompt="1"/>
          </p:nvPr>
        </p:nvSpPr>
        <p:spPr>
          <a:xfrm>
            <a:off x="466726" y="5053013"/>
            <a:ext cx="5148000" cy="802479"/>
          </a:xfrm>
        </p:spPr>
        <p:txBody>
          <a:bodyPr/>
          <a:lstStyle>
            <a:lvl1pPr marL="0" indent="0" algn="l">
              <a:lnSpc>
                <a:spcPct val="100000"/>
              </a:lnSpc>
              <a:spcBef>
                <a:spcPts val="0"/>
              </a:spcBef>
              <a:spcAft>
                <a:spcPts val="0"/>
              </a:spcAft>
              <a:buNone/>
              <a:defRPr sz="2400" b="0" cap="none" spc="0" baseline="0">
                <a:solidFill>
                  <a:schemeClr val="bg1"/>
                </a:solidFill>
                <a:latin typeface="+mn-lt"/>
              </a:defRPr>
            </a:lvl1pPr>
            <a:lvl2pPr marL="0" indent="0" algn="l">
              <a:lnSpc>
                <a:spcPct val="100000"/>
              </a:lnSpc>
              <a:spcBef>
                <a:spcPts val="0"/>
              </a:spcBef>
              <a:spcAft>
                <a:spcPts val="0"/>
              </a:spcAft>
              <a:buNone/>
              <a:defRPr sz="2400" b="0" cap="none" spc="0" baseline="0">
                <a:solidFill>
                  <a:schemeClr val="bg1"/>
                </a:solidFill>
                <a:latin typeface="+mn-lt"/>
              </a:defRPr>
            </a:lvl2pPr>
            <a:lvl3pPr marL="0" indent="0" algn="l">
              <a:lnSpc>
                <a:spcPct val="100000"/>
              </a:lnSpc>
              <a:spcBef>
                <a:spcPts val="0"/>
              </a:spcBef>
              <a:spcAft>
                <a:spcPts val="0"/>
              </a:spcAft>
              <a:buNone/>
              <a:defRPr sz="2400" b="0" cap="none" spc="0" baseline="0">
                <a:solidFill>
                  <a:schemeClr val="bg1"/>
                </a:solidFill>
                <a:latin typeface="+mn-lt"/>
              </a:defRPr>
            </a:lvl3pPr>
            <a:lvl4pPr marL="0" indent="0" algn="l">
              <a:lnSpc>
                <a:spcPct val="100000"/>
              </a:lnSpc>
              <a:spcBef>
                <a:spcPts val="0"/>
              </a:spcBef>
              <a:spcAft>
                <a:spcPts val="0"/>
              </a:spcAft>
              <a:buNone/>
              <a:defRPr sz="2400" b="0" cap="none" spc="0" baseline="0">
                <a:solidFill>
                  <a:schemeClr val="bg1"/>
                </a:solidFill>
                <a:latin typeface="+mn-lt"/>
              </a:defRPr>
            </a:lvl4pPr>
            <a:lvl5pPr marL="0" indent="0" algn="l">
              <a:lnSpc>
                <a:spcPct val="100000"/>
              </a:lnSpc>
              <a:spcBef>
                <a:spcPts val="0"/>
              </a:spcBef>
              <a:spcAft>
                <a:spcPts val="0"/>
              </a:spcAft>
              <a:buNone/>
              <a:defRPr sz="2400" b="0" cap="none" spc="0" baseline="0">
                <a:solidFill>
                  <a:schemeClr val="bg1"/>
                </a:solidFill>
                <a:latin typeface="+mn-lt"/>
              </a:defRPr>
            </a:lvl5pPr>
            <a:lvl6pPr marL="0" indent="0" algn="l">
              <a:lnSpc>
                <a:spcPct val="100000"/>
              </a:lnSpc>
              <a:spcBef>
                <a:spcPts val="0"/>
              </a:spcBef>
              <a:spcAft>
                <a:spcPts val="0"/>
              </a:spcAft>
              <a:buNone/>
              <a:defRPr sz="2400" b="0" cap="none" spc="0" baseline="0">
                <a:solidFill>
                  <a:schemeClr val="bg1"/>
                </a:solidFill>
                <a:latin typeface="+mn-lt"/>
              </a:defRPr>
            </a:lvl6pPr>
            <a:lvl7pPr marL="0" indent="0" algn="l">
              <a:lnSpc>
                <a:spcPct val="100000"/>
              </a:lnSpc>
              <a:spcBef>
                <a:spcPts val="0"/>
              </a:spcBef>
              <a:spcAft>
                <a:spcPts val="0"/>
              </a:spcAft>
              <a:buNone/>
              <a:defRPr sz="2400" b="0" cap="none" spc="0" baseline="0">
                <a:solidFill>
                  <a:schemeClr val="bg1"/>
                </a:solidFill>
                <a:latin typeface="+mn-lt"/>
              </a:defRPr>
            </a:lvl7pPr>
            <a:lvl8pPr marL="0" indent="0" algn="l">
              <a:lnSpc>
                <a:spcPct val="100000"/>
              </a:lnSpc>
              <a:spcBef>
                <a:spcPts val="0"/>
              </a:spcBef>
              <a:spcAft>
                <a:spcPts val="0"/>
              </a:spcAft>
              <a:buNone/>
              <a:defRPr sz="2400" b="0" cap="none" spc="0" baseline="0">
                <a:solidFill>
                  <a:schemeClr val="bg1"/>
                </a:solidFill>
                <a:latin typeface="+mn-lt"/>
              </a:defRPr>
            </a:lvl8pPr>
            <a:lvl9pPr marL="0" indent="0" algn="l">
              <a:lnSpc>
                <a:spcPct val="100000"/>
              </a:lnSpc>
              <a:spcBef>
                <a:spcPts val="0"/>
              </a:spcBef>
              <a:spcAft>
                <a:spcPts val="0"/>
              </a:spcAft>
              <a:buNone/>
              <a:defRPr sz="2400" b="0" cap="none" spc="0" baseline="0">
                <a:solidFill>
                  <a:schemeClr val="bg1"/>
                </a:solidFill>
                <a:latin typeface="+mn-lt"/>
              </a:defRPr>
            </a:lvl9pPr>
          </a:lstStyle>
          <a:p>
            <a:pPr lvl="0"/>
            <a:r>
              <a:rPr lang="de-DE" noProof="0"/>
              <a:t>Kapiteltrenner Subheadline</a:t>
            </a:r>
          </a:p>
        </p:txBody>
      </p:sp>
      <p:sp>
        <p:nvSpPr>
          <p:cNvPr id="2" name="Titel">
            <a:extLst>
              <a:ext uri="{FF2B5EF4-FFF2-40B4-BE49-F238E27FC236}">
                <a16:creationId xmlns:a16="http://schemas.microsoft.com/office/drawing/2014/main" id="{B27ADDBD-4F40-4E90-B956-5D11C5464ED2}"/>
              </a:ext>
            </a:extLst>
          </p:cNvPr>
          <p:cNvSpPr>
            <a:spLocks noGrp="1"/>
          </p:cNvSpPr>
          <p:nvPr>
            <p:ph type="ctrTitle" hasCustomPrompt="1"/>
          </p:nvPr>
        </p:nvSpPr>
        <p:spPr>
          <a:xfrm>
            <a:off x="466725" y="4176713"/>
            <a:ext cx="7380000" cy="812001"/>
          </a:xfrm>
        </p:spPr>
        <p:txBody>
          <a:bodyPr anchor="b"/>
          <a:lstStyle>
            <a:lvl1pPr marL="0" algn="l">
              <a:lnSpc>
                <a:spcPct val="100000"/>
              </a:lnSpc>
              <a:spcBef>
                <a:spcPts val="0"/>
              </a:spcBef>
              <a:spcAft>
                <a:spcPts val="0"/>
              </a:spcAft>
              <a:defRPr sz="3200" b="0">
                <a:solidFill>
                  <a:schemeClr val="bg1"/>
                </a:solidFill>
                <a:latin typeface="+mn-lt"/>
              </a:defRPr>
            </a:lvl1pPr>
          </a:lstStyle>
          <a:p>
            <a:r>
              <a:rPr lang="de-DE"/>
              <a:t>Kapiteltrenner Headline</a:t>
            </a:r>
            <a:endParaRPr lang="en-GB"/>
          </a:p>
        </p:txBody>
      </p:sp>
      <p:sp>
        <p:nvSpPr>
          <p:cNvPr id="9" name="Subline">
            <a:extLst>
              <a:ext uri="{FF2B5EF4-FFF2-40B4-BE49-F238E27FC236}">
                <a16:creationId xmlns:a16="http://schemas.microsoft.com/office/drawing/2014/main" id="{B7F98D63-9524-468A-A9C3-1E28F94286B4}"/>
              </a:ext>
            </a:extLst>
          </p:cNvPr>
          <p:cNvSpPr>
            <a:spLocks noGrp="1"/>
          </p:cNvSpPr>
          <p:nvPr>
            <p:ph type="body" orient="vert" idx="14" hasCustomPrompt="1"/>
          </p:nvPr>
        </p:nvSpPr>
        <p:spPr>
          <a:xfrm>
            <a:off x="466725" y="3563125"/>
            <a:ext cx="5148001" cy="613588"/>
          </a:xfrm>
        </p:spPr>
        <p:txBody>
          <a:bodyPr vert="horz" anchor="b" anchorCtr="0"/>
          <a:lstStyle>
            <a:lvl1pPr>
              <a:lnSpc>
                <a:spcPct val="138000"/>
              </a:lnSpc>
              <a:spcBef>
                <a:spcPts val="0"/>
              </a:spcBef>
              <a:spcAft>
                <a:spcPts val="0"/>
              </a:spcAft>
              <a:defRPr sz="1400" b="1" cap="all" spc="70" baseline="0">
                <a:solidFill>
                  <a:schemeClr val="bg1"/>
                </a:solidFill>
                <a:latin typeface="+mj-lt"/>
              </a:defRPr>
            </a:lvl1pPr>
            <a:lvl2pPr>
              <a:lnSpc>
                <a:spcPct val="138000"/>
              </a:lnSpc>
              <a:spcBef>
                <a:spcPts val="0"/>
              </a:spcBef>
              <a:spcAft>
                <a:spcPts val="0"/>
              </a:spcAft>
              <a:defRPr sz="1400">
                <a:solidFill>
                  <a:schemeClr val="bg1"/>
                </a:solidFill>
              </a:defRPr>
            </a:lvl2pPr>
            <a:lvl3pPr>
              <a:lnSpc>
                <a:spcPct val="138000"/>
              </a:lnSpc>
              <a:spcBef>
                <a:spcPts val="0"/>
              </a:spcBef>
              <a:spcAft>
                <a:spcPts val="0"/>
              </a:spcAft>
              <a:defRPr sz="1400" b="1" cap="all" spc="70" baseline="0">
                <a:solidFill>
                  <a:schemeClr val="bg1"/>
                </a:solidFill>
                <a:latin typeface="+mj-lt"/>
              </a:defRPr>
            </a:lvl3pPr>
            <a:lvl4pPr>
              <a:lnSpc>
                <a:spcPct val="138000"/>
              </a:lnSpc>
              <a:spcBef>
                <a:spcPts val="0"/>
              </a:spcBef>
              <a:spcAft>
                <a:spcPts val="0"/>
              </a:spcAft>
              <a:defRPr sz="1400" b="1" cap="all" spc="70" baseline="0">
                <a:solidFill>
                  <a:schemeClr val="bg1"/>
                </a:solidFill>
                <a:latin typeface="+mj-lt"/>
              </a:defRPr>
            </a:lvl4pPr>
            <a:lvl5pPr>
              <a:lnSpc>
                <a:spcPct val="138000"/>
              </a:lnSpc>
              <a:spcBef>
                <a:spcPts val="0"/>
              </a:spcBef>
              <a:spcAft>
                <a:spcPts val="0"/>
              </a:spcAft>
              <a:defRPr sz="1400" b="1" cap="all" spc="70" baseline="0">
                <a:solidFill>
                  <a:schemeClr val="bg1"/>
                </a:solidFill>
                <a:latin typeface="+mj-lt"/>
              </a:defRPr>
            </a:lvl5pPr>
            <a:lvl6pPr>
              <a:lnSpc>
                <a:spcPct val="138000"/>
              </a:lnSpc>
              <a:spcBef>
                <a:spcPts val="0"/>
              </a:spcBef>
              <a:spcAft>
                <a:spcPts val="0"/>
              </a:spcAft>
              <a:defRPr sz="1400" b="1" cap="all" spc="70" baseline="0">
                <a:solidFill>
                  <a:schemeClr val="bg1"/>
                </a:solidFill>
                <a:latin typeface="+mj-lt"/>
              </a:defRPr>
            </a:lvl6pPr>
            <a:lvl7pPr>
              <a:lnSpc>
                <a:spcPct val="138000"/>
              </a:lnSpc>
              <a:spcBef>
                <a:spcPts val="0"/>
              </a:spcBef>
              <a:spcAft>
                <a:spcPts val="0"/>
              </a:spcAft>
              <a:defRPr sz="1400" b="1" cap="all" spc="70" baseline="0">
                <a:solidFill>
                  <a:schemeClr val="bg1"/>
                </a:solidFill>
                <a:latin typeface="+mj-lt"/>
              </a:defRPr>
            </a:lvl7pPr>
            <a:lvl8pPr>
              <a:lnSpc>
                <a:spcPct val="138000"/>
              </a:lnSpc>
              <a:spcBef>
                <a:spcPts val="0"/>
              </a:spcBef>
              <a:spcAft>
                <a:spcPts val="0"/>
              </a:spcAft>
              <a:defRPr sz="1400" b="1" cap="all" spc="70" baseline="0">
                <a:solidFill>
                  <a:schemeClr val="bg1"/>
                </a:solidFill>
                <a:latin typeface="+mj-lt"/>
              </a:defRPr>
            </a:lvl8pPr>
            <a:lvl9pPr>
              <a:lnSpc>
                <a:spcPct val="138000"/>
              </a:lnSpc>
              <a:spcBef>
                <a:spcPts val="0"/>
              </a:spcBef>
              <a:spcAft>
                <a:spcPts val="0"/>
              </a:spcAft>
              <a:defRPr sz="1400" b="1" cap="all" spc="70" baseline="0">
                <a:solidFill>
                  <a:schemeClr val="bg1"/>
                </a:solidFill>
                <a:latin typeface="+mj-lt"/>
              </a:defRPr>
            </a:lvl9pPr>
          </a:lstStyle>
          <a:p>
            <a:pPr lvl="0"/>
            <a:r>
              <a:rPr lang="en-US" noProof="0"/>
              <a:t>Subline</a:t>
            </a:r>
            <a:endParaRPr lang="de-DE" noProof="0"/>
          </a:p>
        </p:txBody>
      </p:sp>
    </p:spTree>
    <p:extLst>
      <p:ext uri="{BB962C8B-B14F-4D97-AF65-F5344CB8AC3E}">
        <p14:creationId xmlns:p14="http://schemas.microsoft.com/office/powerpoint/2010/main" val="331783313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94">
          <p15:clr>
            <a:srgbClr val="A4A3A4"/>
          </p15:clr>
        </p15:guide>
        <p15:guide id="2" pos="7385">
          <p15:clr>
            <a:srgbClr val="000000"/>
          </p15:clr>
        </p15:guide>
        <p15:guide id="6" orient="horz" pos="3183">
          <p15:clr>
            <a:srgbClr val="A4A3A4"/>
          </p15:clr>
        </p15:guide>
        <p15:guide id="7" orient="horz" pos="3141">
          <p15:clr>
            <a:srgbClr val="A4A3A4"/>
          </p15:clr>
        </p15:guide>
        <p15:guide id="8" orient="horz" pos="2631">
          <p15:clr>
            <a:srgbClr val="A4A3A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eadline / Text 2-spaltig">
    <p:spTree>
      <p:nvGrpSpPr>
        <p:cNvPr id="1" name=""/>
        <p:cNvGrpSpPr/>
        <p:nvPr/>
      </p:nvGrpSpPr>
      <p:grpSpPr>
        <a:xfrm>
          <a:off x="0" y="0"/>
          <a:ext cx="0" cy="0"/>
          <a:chOff x="0" y="0"/>
          <a:chExt cx="0" cy="0"/>
        </a:xfrm>
      </p:grpSpPr>
      <p:sp>
        <p:nvSpPr>
          <p:cNvPr id="5" name="Fußzeile">
            <a:extLst>
              <a:ext uri="{FF2B5EF4-FFF2-40B4-BE49-F238E27FC236}">
                <a16:creationId xmlns:a16="http://schemas.microsoft.com/office/drawing/2014/main" id="{84373269-42F1-4B2A-BA50-A4EACFEF204F}"/>
              </a:ext>
            </a:extLst>
          </p:cNvPr>
          <p:cNvSpPr>
            <a:spLocks noGrp="1"/>
          </p:cNvSpPr>
          <p:nvPr>
            <p:ph type="ftr" sz="quarter" idx="11"/>
          </p:nvPr>
        </p:nvSpPr>
        <p:spPr/>
        <p:txBody>
          <a:bodyPr/>
          <a:lstStyle/>
          <a:p>
            <a:r>
              <a:rPr lang="en-GB"/>
              <a:t>Titel der Präsentation // Kürzel</a:t>
            </a:r>
          </a:p>
        </p:txBody>
      </p:sp>
      <p:sp>
        <p:nvSpPr>
          <p:cNvPr id="4" name="Datum">
            <a:extLst>
              <a:ext uri="{FF2B5EF4-FFF2-40B4-BE49-F238E27FC236}">
                <a16:creationId xmlns:a16="http://schemas.microsoft.com/office/drawing/2014/main" id="{075E5043-6DA3-4B87-A6B1-EA25157FE93D}"/>
              </a:ext>
            </a:extLst>
          </p:cNvPr>
          <p:cNvSpPr>
            <a:spLocks noGrp="1"/>
          </p:cNvSpPr>
          <p:nvPr>
            <p:ph type="dt" sz="half" idx="10"/>
          </p:nvPr>
        </p:nvSpPr>
        <p:spPr/>
        <p:txBody>
          <a:bodyPr/>
          <a:lstStyle/>
          <a:p>
            <a:fld id="{72F8E1E9-D79F-44EB-9842-58F4ADCBBC08}" type="datetime1">
              <a:rPr lang="de-DE" smtClean="0"/>
              <a:t>09.01.2026</a:t>
            </a:fld>
            <a:endParaRPr lang="en-GB"/>
          </a:p>
        </p:txBody>
      </p:sp>
      <p:sp>
        <p:nvSpPr>
          <p:cNvPr id="6" name="Foliennummer">
            <a:extLst>
              <a:ext uri="{FF2B5EF4-FFF2-40B4-BE49-F238E27FC236}">
                <a16:creationId xmlns:a16="http://schemas.microsoft.com/office/drawing/2014/main" id="{78C5F454-F2D3-4145-8A46-8E42A0F8B027}"/>
              </a:ext>
            </a:extLst>
          </p:cNvPr>
          <p:cNvSpPr>
            <a:spLocks noGrp="1"/>
          </p:cNvSpPr>
          <p:nvPr>
            <p:ph type="sldNum" sz="quarter" idx="12"/>
          </p:nvPr>
        </p:nvSpPr>
        <p:spPr/>
        <p:txBody>
          <a:bodyPr/>
          <a:lstStyle/>
          <a:p>
            <a:fld id="{89425045-E617-44AB-9894-E2B8B7241B24}" type="slidenum">
              <a:rPr lang="en-GB" smtClean="0"/>
              <a:t>‹#›</a:t>
            </a:fld>
            <a:endParaRPr lang="en-GB"/>
          </a:p>
        </p:txBody>
      </p:sp>
      <p:sp>
        <p:nvSpPr>
          <p:cNvPr id="7" name="Text">
            <a:extLst>
              <a:ext uri="{FF2B5EF4-FFF2-40B4-BE49-F238E27FC236}">
                <a16:creationId xmlns:a16="http://schemas.microsoft.com/office/drawing/2014/main" id="{1939A448-0F2E-4135-83DB-3DD28B1D9BD7}"/>
              </a:ext>
            </a:extLst>
          </p:cNvPr>
          <p:cNvSpPr>
            <a:spLocks noGrp="1"/>
          </p:cNvSpPr>
          <p:nvPr>
            <p:ph type="body" orient="vert" idx="1" hasCustomPrompt="1"/>
          </p:nvPr>
        </p:nvSpPr>
        <p:spPr>
          <a:xfrm>
            <a:off x="466725" y="2708274"/>
            <a:ext cx="11258550" cy="3600451"/>
          </a:xfrm>
        </p:spPr>
        <p:txBody>
          <a:bodyPr vert="horz" numCol="2" spcCol="144000"/>
          <a:lstStyle>
            <a:lvl1pPr>
              <a:defRPr/>
            </a:lvl1pPr>
            <a:lvl2pPr>
              <a:defRPr/>
            </a:lvl2pPr>
          </a:lstStyle>
          <a:p>
            <a:pPr lvl="0"/>
            <a:r>
              <a:rPr lang="de-DE" noProof="0"/>
              <a:t>Text auf erster Ebene // für Subline und </a:t>
            </a:r>
            <a:r>
              <a:rPr lang="de-DE" noProof="0" err="1"/>
              <a:t>Bullets</a:t>
            </a:r>
            <a:r>
              <a:rPr lang="de-DE" noProof="0"/>
              <a:t> im Text &gt;&gt; Menü &gt; Start &gt; Absatz &gt; Listenebene erhöhen </a:t>
            </a:r>
          </a:p>
          <a:p>
            <a:pPr lvl="1"/>
            <a:r>
              <a:rPr lang="de-DE" noProof="0"/>
              <a:t>Zweite Ebene</a:t>
            </a:r>
          </a:p>
          <a:p>
            <a:pPr lvl="2"/>
            <a:r>
              <a:rPr lang="de-DE" noProof="0"/>
              <a:t>Dritte Ebene</a:t>
            </a:r>
          </a:p>
          <a:p>
            <a:pPr lvl="3"/>
            <a:r>
              <a:rPr lang="de-DE" noProof="0"/>
              <a:t>Vierte Ebene</a:t>
            </a:r>
          </a:p>
          <a:p>
            <a:pPr lvl="4"/>
            <a:r>
              <a:rPr lang="de-DE" noProof="0"/>
              <a:t>Fünfte Ebene</a:t>
            </a:r>
          </a:p>
          <a:p>
            <a:pPr lvl="5"/>
            <a:r>
              <a:rPr lang="de-DE" noProof="0"/>
              <a:t>Sechste Ebene</a:t>
            </a:r>
          </a:p>
          <a:p>
            <a:pPr lvl="6"/>
            <a:r>
              <a:rPr lang="de-DE" noProof="0"/>
              <a:t>Siebte Ebene</a:t>
            </a:r>
          </a:p>
          <a:p>
            <a:pPr lvl="7"/>
            <a:r>
              <a:rPr lang="de-DE" noProof="0"/>
              <a:t>Achte Ebene</a:t>
            </a:r>
          </a:p>
          <a:p>
            <a:pPr lvl="8"/>
            <a:r>
              <a:rPr lang="de-DE" noProof="0"/>
              <a:t>Neunte Ebene</a:t>
            </a:r>
          </a:p>
        </p:txBody>
      </p:sp>
      <p:sp>
        <p:nvSpPr>
          <p:cNvPr id="10" name="Subline">
            <a:extLst>
              <a:ext uri="{FF2B5EF4-FFF2-40B4-BE49-F238E27FC236}">
                <a16:creationId xmlns:a16="http://schemas.microsoft.com/office/drawing/2014/main" id="{1C5CD37D-A0D8-45CD-8794-4B0FF9D4811E}"/>
              </a:ext>
            </a:extLst>
          </p:cNvPr>
          <p:cNvSpPr>
            <a:spLocks noGrp="1"/>
          </p:cNvSpPr>
          <p:nvPr>
            <p:ph type="body" orient="vert" idx="13" hasCustomPrompt="1"/>
          </p:nvPr>
        </p:nvSpPr>
        <p:spPr>
          <a:xfrm>
            <a:off x="466724" y="1979612"/>
            <a:ext cx="11256963" cy="252000"/>
          </a:xfrm>
        </p:spPr>
        <p:txBody>
          <a:bodyPr vert="horz"/>
          <a:lstStyle>
            <a:lvl1pPr>
              <a:lnSpc>
                <a:spcPct val="138000"/>
              </a:lnSpc>
              <a:spcBef>
                <a:spcPts val="0"/>
              </a:spcBef>
              <a:spcAft>
                <a:spcPts val="0"/>
              </a:spcAft>
              <a:defRPr sz="1200" b="1" cap="all" spc="70" baseline="0">
                <a:solidFill>
                  <a:schemeClr val="accent4"/>
                </a:solidFill>
                <a:latin typeface="+mj-lt"/>
              </a:defRPr>
            </a:lvl1pPr>
            <a:lvl2pPr>
              <a:lnSpc>
                <a:spcPct val="138000"/>
              </a:lnSpc>
              <a:spcBef>
                <a:spcPts val="0"/>
              </a:spcBef>
              <a:spcAft>
                <a:spcPts val="0"/>
              </a:spcAft>
              <a:defRPr/>
            </a:lvl2pPr>
            <a:lvl3pPr>
              <a:lnSpc>
                <a:spcPct val="138000"/>
              </a:lnSpc>
              <a:spcBef>
                <a:spcPts val="0"/>
              </a:spcBef>
              <a:spcAft>
                <a:spcPts val="0"/>
              </a:spcAft>
              <a:defRPr sz="1200" b="1" cap="all" spc="70" baseline="0">
                <a:solidFill>
                  <a:schemeClr val="accent4"/>
                </a:solidFill>
                <a:latin typeface="+mj-lt"/>
              </a:defRPr>
            </a:lvl3pPr>
            <a:lvl4pPr>
              <a:lnSpc>
                <a:spcPct val="138000"/>
              </a:lnSpc>
              <a:spcBef>
                <a:spcPts val="0"/>
              </a:spcBef>
              <a:spcAft>
                <a:spcPts val="0"/>
              </a:spcAft>
              <a:defRPr sz="1200" b="1" cap="all" spc="70" baseline="0">
                <a:solidFill>
                  <a:schemeClr val="accent4"/>
                </a:solidFill>
                <a:latin typeface="+mj-lt"/>
              </a:defRPr>
            </a:lvl4pPr>
            <a:lvl5pPr>
              <a:lnSpc>
                <a:spcPct val="138000"/>
              </a:lnSpc>
              <a:spcBef>
                <a:spcPts val="0"/>
              </a:spcBef>
              <a:spcAft>
                <a:spcPts val="0"/>
              </a:spcAft>
              <a:defRPr sz="1200" b="1" cap="all" spc="70" baseline="0">
                <a:solidFill>
                  <a:schemeClr val="accent4"/>
                </a:solidFill>
                <a:latin typeface="+mj-lt"/>
              </a:defRPr>
            </a:lvl5pPr>
            <a:lvl6pPr>
              <a:lnSpc>
                <a:spcPct val="138000"/>
              </a:lnSpc>
              <a:spcBef>
                <a:spcPts val="0"/>
              </a:spcBef>
              <a:spcAft>
                <a:spcPts val="0"/>
              </a:spcAft>
              <a:defRPr sz="1200" b="1" cap="all" spc="70" baseline="0">
                <a:solidFill>
                  <a:schemeClr val="accent4"/>
                </a:solidFill>
                <a:latin typeface="+mj-lt"/>
              </a:defRPr>
            </a:lvl6pPr>
            <a:lvl7pPr>
              <a:lnSpc>
                <a:spcPct val="138000"/>
              </a:lnSpc>
              <a:spcBef>
                <a:spcPts val="0"/>
              </a:spcBef>
              <a:spcAft>
                <a:spcPts val="0"/>
              </a:spcAft>
              <a:defRPr sz="1200" b="1" cap="all" spc="70" baseline="0">
                <a:solidFill>
                  <a:schemeClr val="accent4"/>
                </a:solidFill>
                <a:latin typeface="+mj-lt"/>
              </a:defRPr>
            </a:lvl7pPr>
            <a:lvl8pPr>
              <a:lnSpc>
                <a:spcPct val="138000"/>
              </a:lnSpc>
              <a:spcBef>
                <a:spcPts val="0"/>
              </a:spcBef>
              <a:spcAft>
                <a:spcPts val="0"/>
              </a:spcAft>
              <a:defRPr sz="1200" b="1" cap="all" spc="70" baseline="0">
                <a:solidFill>
                  <a:schemeClr val="accent4"/>
                </a:solidFill>
                <a:latin typeface="+mj-lt"/>
              </a:defRPr>
            </a:lvl8pPr>
            <a:lvl9pPr>
              <a:lnSpc>
                <a:spcPct val="138000"/>
              </a:lnSpc>
              <a:spcBef>
                <a:spcPts val="0"/>
              </a:spcBef>
              <a:spcAft>
                <a:spcPts val="0"/>
              </a:spcAft>
              <a:defRPr sz="1200" b="1" cap="all" spc="70" baseline="0">
                <a:solidFill>
                  <a:schemeClr val="accent4"/>
                </a:solidFill>
                <a:latin typeface="+mj-lt"/>
              </a:defRPr>
            </a:lvl9pPr>
          </a:lstStyle>
          <a:p>
            <a:pPr lvl="0"/>
            <a:r>
              <a:rPr lang="de-DE" noProof="0"/>
              <a:t>Subline</a:t>
            </a:r>
          </a:p>
        </p:txBody>
      </p:sp>
      <p:sp>
        <p:nvSpPr>
          <p:cNvPr id="2" name="Headline">
            <a:extLst>
              <a:ext uri="{FF2B5EF4-FFF2-40B4-BE49-F238E27FC236}">
                <a16:creationId xmlns:a16="http://schemas.microsoft.com/office/drawing/2014/main" id="{AEC97D6F-A0A5-4FE0-B17B-C1CDCF19A43C}"/>
              </a:ext>
            </a:extLst>
          </p:cNvPr>
          <p:cNvSpPr>
            <a:spLocks noGrp="1"/>
          </p:cNvSpPr>
          <p:nvPr>
            <p:ph type="title" hasCustomPrompt="1"/>
          </p:nvPr>
        </p:nvSpPr>
        <p:spPr/>
        <p:txBody>
          <a:bodyPr/>
          <a:lstStyle/>
          <a:p>
            <a:r>
              <a:rPr lang="de-DE" noProof="0"/>
              <a:t>Headline auf maximal</a:t>
            </a:r>
            <a:br>
              <a:rPr lang="de-DE" noProof="0"/>
            </a:br>
            <a:r>
              <a:rPr lang="de-DE" noProof="0"/>
              <a:t>zwei Zeilen</a:t>
            </a:r>
            <a:endParaRPr lang="en-GB"/>
          </a:p>
        </p:txBody>
      </p:sp>
    </p:spTree>
    <p:extLst>
      <p:ext uri="{BB962C8B-B14F-4D97-AF65-F5344CB8AC3E}">
        <p14:creationId xmlns:p14="http://schemas.microsoft.com/office/powerpoint/2010/main" val="1913040556"/>
      </p:ext>
    </p:extLst>
  </p:cSld>
  <p:clrMapOvr>
    <a:masterClrMapping/>
  </p:clrMapOvr>
  <p:extLst>
    <p:ext uri="{DCECCB84-F9BA-43D5-87BE-67443E8EF086}">
      <p15:sldGuideLst xmlns:p15="http://schemas.microsoft.com/office/powerpoint/2012/main">
        <p15:guide id="1" pos="294">
          <p15:clr>
            <a:srgbClr val="000000"/>
          </p15:clr>
        </p15:guide>
        <p15:guide id="2" orient="horz" pos="1145">
          <p15:clr>
            <a:srgbClr val="000000"/>
          </p15:clr>
        </p15:guide>
        <p15:guide id="5" pos="7385">
          <p15:clr>
            <a:srgbClr val="000000"/>
          </p15:clr>
        </p15:guide>
        <p15:guide id="6" orient="horz" pos="1706">
          <p15:clr>
            <a:srgbClr val="000000"/>
          </p15:clr>
        </p15:guide>
        <p15:guide id="9" orient="horz" pos="3974">
          <p15:clr>
            <a:srgbClr val="000000"/>
          </p15:clr>
        </p15:guide>
        <p15:guide id="11" orient="horz" pos="261">
          <p15:clr>
            <a:srgbClr val="000000"/>
          </p15:clr>
        </p15:guide>
        <p15:guide id="12" orient="horz" pos="1247">
          <p15:clr>
            <a:srgbClr val="00000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adline / Text 3-spaltig">
    <p:spTree>
      <p:nvGrpSpPr>
        <p:cNvPr id="1" name=""/>
        <p:cNvGrpSpPr/>
        <p:nvPr/>
      </p:nvGrpSpPr>
      <p:grpSpPr>
        <a:xfrm>
          <a:off x="0" y="0"/>
          <a:ext cx="0" cy="0"/>
          <a:chOff x="0" y="0"/>
          <a:chExt cx="0" cy="0"/>
        </a:xfrm>
      </p:grpSpPr>
      <p:sp>
        <p:nvSpPr>
          <p:cNvPr id="5" name="Fußzeile">
            <a:extLst>
              <a:ext uri="{FF2B5EF4-FFF2-40B4-BE49-F238E27FC236}">
                <a16:creationId xmlns:a16="http://schemas.microsoft.com/office/drawing/2014/main" id="{84373269-42F1-4B2A-BA50-A4EACFEF204F}"/>
              </a:ext>
            </a:extLst>
          </p:cNvPr>
          <p:cNvSpPr>
            <a:spLocks noGrp="1"/>
          </p:cNvSpPr>
          <p:nvPr>
            <p:ph type="ftr" sz="quarter" idx="11"/>
          </p:nvPr>
        </p:nvSpPr>
        <p:spPr/>
        <p:txBody>
          <a:bodyPr/>
          <a:lstStyle/>
          <a:p>
            <a:r>
              <a:rPr lang="en-GB"/>
              <a:t>Titel der Präsentation // Kürzel</a:t>
            </a:r>
          </a:p>
        </p:txBody>
      </p:sp>
      <p:sp>
        <p:nvSpPr>
          <p:cNvPr id="4" name="Datum">
            <a:extLst>
              <a:ext uri="{FF2B5EF4-FFF2-40B4-BE49-F238E27FC236}">
                <a16:creationId xmlns:a16="http://schemas.microsoft.com/office/drawing/2014/main" id="{075E5043-6DA3-4B87-A6B1-EA25157FE93D}"/>
              </a:ext>
            </a:extLst>
          </p:cNvPr>
          <p:cNvSpPr>
            <a:spLocks noGrp="1"/>
          </p:cNvSpPr>
          <p:nvPr>
            <p:ph type="dt" sz="half" idx="10"/>
          </p:nvPr>
        </p:nvSpPr>
        <p:spPr/>
        <p:txBody>
          <a:bodyPr/>
          <a:lstStyle/>
          <a:p>
            <a:fld id="{D05C5B1E-27D5-49E9-B754-829B9EFFF5CC}" type="datetime1">
              <a:rPr lang="de-DE" smtClean="0"/>
              <a:t>09.01.2026</a:t>
            </a:fld>
            <a:endParaRPr lang="en-GB"/>
          </a:p>
        </p:txBody>
      </p:sp>
      <p:sp>
        <p:nvSpPr>
          <p:cNvPr id="6" name="Foliennummer">
            <a:extLst>
              <a:ext uri="{FF2B5EF4-FFF2-40B4-BE49-F238E27FC236}">
                <a16:creationId xmlns:a16="http://schemas.microsoft.com/office/drawing/2014/main" id="{78C5F454-F2D3-4145-8A46-8E42A0F8B027}"/>
              </a:ext>
            </a:extLst>
          </p:cNvPr>
          <p:cNvSpPr>
            <a:spLocks noGrp="1"/>
          </p:cNvSpPr>
          <p:nvPr>
            <p:ph type="sldNum" sz="quarter" idx="12"/>
          </p:nvPr>
        </p:nvSpPr>
        <p:spPr/>
        <p:txBody>
          <a:bodyPr/>
          <a:lstStyle/>
          <a:p>
            <a:fld id="{89425045-E617-44AB-9894-E2B8B7241B24}" type="slidenum">
              <a:rPr lang="en-GB" smtClean="0"/>
              <a:t>‹#›</a:t>
            </a:fld>
            <a:endParaRPr lang="en-GB"/>
          </a:p>
        </p:txBody>
      </p:sp>
      <p:sp>
        <p:nvSpPr>
          <p:cNvPr id="7" name="Text">
            <a:extLst>
              <a:ext uri="{FF2B5EF4-FFF2-40B4-BE49-F238E27FC236}">
                <a16:creationId xmlns:a16="http://schemas.microsoft.com/office/drawing/2014/main" id="{1939A448-0F2E-4135-83DB-3DD28B1D9BD7}"/>
              </a:ext>
            </a:extLst>
          </p:cNvPr>
          <p:cNvSpPr>
            <a:spLocks noGrp="1"/>
          </p:cNvSpPr>
          <p:nvPr>
            <p:ph type="body" orient="vert" idx="1" hasCustomPrompt="1"/>
          </p:nvPr>
        </p:nvSpPr>
        <p:spPr>
          <a:xfrm>
            <a:off x="466725" y="2708274"/>
            <a:ext cx="11258550" cy="3600451"/>
          </a:xfrm>
        </p:spPr>
        <p:txBody>
          <a:bodyPr vert="horz" numCol="3" spcCol="144000"/>
          <a:lstStyle>
            <a:lvl1pPr>
              <a:defRPr/>
            </a:lvl1pPr>
            <a:lvl2pPr>
              <a:defRPr/>
            </a:lvl2pPr>
          </a:lstStyle>
          <a:p>
            <a:pPr lvl="0"/>
            <a:r>
              <a:rPr lang="de-DE" noProof="0"/>
              <a:t>Text auf erster Ebene // für Subline und </a:t>
            </a:r>
            <a:r>
              <a:rPr lang="de-DE" noProof="0" err="1"/>
              <a:t>Bullets</a:t>
            </a:r>
            <a:r>
              <a:rPr lang="de-DE" noProof="0"/>
              <a:t> im Text &gt;&gt; Menü &gt; Start &gt; Absatz &gt; Listenebene erhöhen </a:t>
            </a:r>
          </a:p>
          <a:p>
            <a:pPr lvl="1"/>
            <a:r>
              <a:rPr lang="de-DE" noProof="0"/>
              <a:t>Zweite Ebene</a:t>
            </a:r>
          </a:p>
          <a:p>
            <a:pPr lvl="2"/>
            <a:r>
              <a:rPr lang="de-DE" noProof="0"/>
              <a:t>Dritte Ebene</a:t>
            </a:r>
          </a:p>
          <a:p>
            <a:pPr lvl="3"/>
            <a:r>
              <a:rPr lang="de-DE" noProof="0"/>
              <a:t>Vierte Ebene</a:t>
            </a:r>
          </a:p>
          <a:p>
            <a:pPr lvl="4"/>
            <a:r>
              <a:rPr lang="de-DE" noProof="0"/>
              <a:t>Fünfte Ebene</a:t>
            </a:r>
          </a:p>
          <a:p>
            <a:pPr lvl="5"/>
            <a:r>
              <a:rPr lang="de-DE" noProof="0"/>
              <a:t>Sechste Ebene</a:t>
            </a:r>
          </a:p>
          <a:p>
            <a:pPr lvl="6"/>
            <a:r>
              <a:rPr lang="de-DE" noProof="0"/>
              <a:t>Siebte Ebene</a:t>
            </a:r>
          </a:p>
          <a:p>
            <a:pPr lvl="7"/>
            <a:r>
              <a:rPr lang="de-DE" noProof="0"/>
              <a:t>Achte Ebene</a:t>
            </a:r>
          </a:p>
          <a:p>
            <a:pPr lvl="8"/>
            <a:r>
              <a:rPr lang="de-DE" noProof="0"/>
              <a:t>Neunte Ebene</a:t>
            </a:r>
          </a:p>
        </p:txBody>
      </p:sp>
      <p:sp>
        <p:nvSpPr>
          <p:cNvPr id="10" name="Subline">
            <a:extLst>
              <a:ext uri="{FF2B5EF4-FFF2-40B4-BE49-F238E27FC236}">
                <a16:creationId xmlns:a16="http://schemas.microsoft.com/office/drawing/2014/main" id="{1C5CD37D-A0D8-45CD-8794-4B0FF9D4811E}"/>
              </a:ext>
            </a:extLst>
          </p:cNvPr>
          <p:cNvSpPr>
            <a:spLocks noGrp="1"/>
          </p:cNvSpPr>
          <p:nvPr>
            <p:ph type="body" orient="vert" idx="13" hasCustomPrompt="1"/>
          </p:nvPr>
        </p:nvSpPr>
        <p:spPr>
          <a:xfrm>
            <a:off x="466724" y="1979612"/>
            <a:ext cx="11256963" cy="252000"/>
          </a:xfrm>
        </p:spPr>
        <p:txBody>
          <a:bodyPr vert="horz"/>
          <a:lstStyle>
            <a:lvl1pPr>
              <a:lnSpc>
                <a:spcPct val="138000"/>
              </a:lnSpc>
              <a:spcBef>
                <a:spcPts val="0"/>
              </a:spcBef>
              <a:spcAft>
                <a:spcPts val="0"/>
              </a:spcAft>
              <a:defRPr sz="1200" b="1" cap="all" spc="70" baseline="0">
                <a:solidFill>
                  <a:schemeClr val="accent4"/>
                </a:solidFill>
                <a:latin typeface="+mj-lt"/>
              </a:defRPr>
            </a:lvl1pPr>
            <a:lvl2pPr>
              <a:lnSpc>
                <a:spcPct val="138000"/>
              </a:lnSpc>
              <a:spcBef>
                <a:spcPts val="0"/>
              </a:spcBef>
              <a:spcAft>
                <a:spcPts val="0"/>
              </a:spcAft>
              <a:defRPr/>
            </a:lvl2pPr>
            <a:lvl3pPr>
              <a:lnSpc>
                <a:spcPct val="138000"/>
              </a:lnSpc>
              <a:spcBef>
                <a:spcPts val="0"/>
              </a:spcBef>
              <a:spcAft>
                <a:spcPts val="0"/>
              </a:spcAft>
              <a:defRPr sz="1200" b="1" cap="all" spc="70" baseline="0">
                <a:solidFill>
                  <a:schemeClr val="accent4"/>
                </a:solidFill>
                <a:latin typeface="+mj-lt"/>
              </a:defRPr>
            </a:lvl3pPr>
            <a:lvl4pPr>
              <a:lnSpc>
                <a:spcPct val="138000"/>
              </a:lnSpc>
              <a:spcBef>
                <a:spcPts val="0"/>
              </a:spcBef>
              <a:spcAft>
                <a:spcPts val="0"/>
              </a:spcAft>
              <a:defRPr sz="1200" b="1" cap="all" spc="70" baseline="0">
                <a:solidFill>
                  <a:schemeClr val="accent4"/>
                </a:solidFill>
                <a:latin typeface="+mj-lt"/>
              </a:defRPr>
            </a:lvl4pPr>
            <a:lvl5pPr>
              <a:lnSpc>
                <a:spcPct val="138000"/>
              </a:lnSpc>
              <a:spcBef>
                <a:spcPts val="0"/>
              </a:spcBef>
              <a:spcAft>
                <a:spcPts val="0"/>
              </a:spcAft>
              <a:defRPr sz="1200" b="1" cap="all" spc="70" baseline="0">
                <a:solidFill>
                  <a:schemeClr val="accent4"/>
                </a:solidFill>
                <a:latin typeface="+mj-lt"/>
              </a:defRPr>
            </a:lvl5pPr>
            <a:lvl6pPr>
              <a:lnSpc>
                <a:spcPct val="138000"/>
              </a:lnSpc>
              <a:spcBef>
                <a:spcPts val="0"/>
              </a:spcBef>
              <a:spcAft>
                <a:spcPts val="0"/>
              </a:spcAft>
              <a:defRPr sz="1200" b="1" cap="all" spc="70" baseline="0">
                <a:solidFill>
                  <a:schemeClr val="accent4"/>
                </a:solidFill>
                <a:latin typeface="+mj-lt"/>
              </a:defRPr>
            </a:lvl6pPr>
            <a:lvl7pPr>
              <a:lnSpc>
                <a:spcPct val="138000"/>
              </a:lnSpc>
              <a:spcBef>
                <a:spcPts val="0"/>
              </a:spcBef>
              <a:spcAft>
                <a:spcPts val="0"/>
              </a:spcAft>
              <a:defRPr sz="1200" b="1" cap="all" spc="70" baseline="0">
                <a:solidFill>
                  <a:schemeClr val="accent4"/>
                </a:solidFill>
                <a:latin typeface="+mj-lt"/>
              </a:defRPr>
            </a:lvl7pPr>
            <a:lvl8pPr>
              <a:lnSpc>
                <a:spcPct val="138000"/>
              </a:lnSpc>
              <a:spcBef>
                <a:spcPts val="0"/>
              </a:spcBef>
              <a:spcAft>
                <a:spcPts val="0"/>
              </a:spcAft>
              <a:defRPr sz="1200" b="1" cap="all" spc="70" baseline="0">
                <a:solidFill>
                  <a:schemeClr val="accent4"/>
                </a:solidFill>
                <a:latin typeface="+mj-lt"/>
              </a:defRPr>
            </a:lvl8pPr>
            <a:lvl9pPr>
              <a:lnSpc>
                <a:spcPct val="138000"/>
              </a:lnSpc>
              <a:spcBef>
                <a:spcPts val="0"/>
              </a:spcBef>
              <a:spcAft>
                <a:spcPts val="0"/>
              </a:spcAft>
              <a:defRPr sz="1200" b="1" cap="all" spc="70" baseline="0">
                <a:solidFill>
                  <a:schemeClr val="accent4"/>
                </a:solidFill>
                <a:latin typeface="+mj-lt"/>
              </a:defRPr>
            </a:lvl9pPr>
          </a:lstStyle>
          <a:p>
            <a:pPr lvl="0"/>
            <a:r>
              <a:rPr lang="de-DE" noProof="0"/>
              <a:t>Subline</a:t>
            </a:r>
          </a:p>
        </p:txBody>
      </p:sp>
      <p:sp>
        <p:nvSpPr>
          <p:cNvPr id="2" name="Headline">
            <a:extLst>
              <a:ext uri="{FF2B5EF4-FFF2-40B4-BE49-F238E27FC236}">
                <a16:creationId xmlns:a16="http://schemas.microsoft.com/office/drawing/2014/main" id="{AEC97D6F-A0A5-4FE0-B17B-C1CDCF19A43C}"/>
              </a:ext>
            </a:extLst>
          </p:cNvPr>
          <p:cNvSpPr>
            <a:spLocks noGrp="1"/>
          </p:cNvSpPr>
          <p:nvPr>
            <p:ph type="title" hasCustomPrompt="1"/>
          </p:nvPr>
        </p:nvSpPr>
        <p:spPr/>
        <p:txBody>
          <a:bodyPr/>
          <a:lstStyle/>
          <a:p>
            <a:r>
              <a:rPr lang="de-DE" noProof="0"/>
              <a:t>Headline auf maximal</a:t>
            </a:r>
            <a:br>
              <a:rPr lang="de-DE" noProof="0"/>
            </a:br>
            <a:r>
              <a:rPr lang="de-DE" noProof="0"/>
              <a:t>zwei Zeilen</a:t>
            </a:r>
            <a:endParaRPr lang="en-GB"/>
          </a:p>
        </p:txBody>
      </p:sp>
    </p:spTree>
    <p:extLst>
      <p:ext uri="{BB962C8B-B14F-4D97-AF65-F5344CB8AC3E}">
        <p14:creationId xmlns:p14="http://schemas.microsoft.com/office/powerpoint/2010/main" val="1014898276"/>
      </p:ext>
    </p:extLst>
  </p:cSld>
  <p:clrMapOvr>
    <a:masterClrMapping/>
  </p:clrMapOvr>
  <p:extLst>
    <p:ext uri="{DCECCB84-F9BA-43D5-87BE-67443E8EF086}">
      <p15:sldGuideLst xmlns:p15="http://schemas.microsoft.com/office/powerpoint/2012/main">
        <p15:guide id="1" pos="294">
          <p15:clr>
            <a:srgbClr val="000000"/>
          </p15:clr>
        </p15:guide>
        <p15:guide id="2" orient="horz" pos="1145">
          <p15:clr>
            <a:srgbClr val="000000"/>
          </p15:clr>
        </p15:guide>
        <p15:guide id="5" pos="7385">
          <p15:clr>
            <a:srgbClr val="000000"/>
          </p15:clr>
        </p15:guide>
        <p15:guide id="6" orient="horz" pos="1706">
          <p15:clr>
            <a:srgbClr val="000000"/>
          </p15:clr>
        </p15:guide>
        <p15:guide id="9" orient="horz" pos="3974">
          <p15:clr>
            <a:srgbClr val="000000"/>
          </p15:clr>
        </p15:guide>
        <p15:guide id="11" orient="horz" pos="261">
          <p15:clr>
            <a:srgbClr val="000000"/>
          </p15:clr>
        </p15:guide>
        <p15:guide id="12" orient="horz" pos="1247">
          <p15:clr>
            <a:srgbClr val="00000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line 3-zeilig / Text 2-spaltig">
    <p:spTree>
      <p:nvGrpSpPr>
        <p:cNvPr id="1" name=""/>
        <p:cNvGrpSpPr/>
        <p:nvPr/>
      </p:nvGrpSpPr>
      <p:grpSpPr>
        <a:xfrm>
          <a:off x="0" y="0"/>
          <a:ext cx="0" cy="0"/>
          <a:chOff x="0" y="0"/>
          <a:chExt cx="0" cy="0"/>
        </a:xfrm>
      </p:grpSpPr>
      <p:sp>
        <p:nvSpPr>
          <p:cNvPr id="5" name="Fußzeile">
            <a:extLst>
              <a:ext uri="{FF2B5EF4-FFF2-40B4-BE49-F238E27FC236}">
                <a16:creationId xmlns:a16="http://schemas.microsoft.com/office/drawing/2014/main" id="{84373269-42F1-4B2A-BA50-A4EACFEF204F}"/>
              </a:ext>
            </a:extLst>
          </p:cNvPr>
          <p:cNvSpPr>
            <a:spLocks noGrp="1"/>
          </p:cNvSpPr>
          <p:nvPr>
            <p:ph type="ftr" sz="quarter" idx="11"/>
          </p:nvPr>
        </p:nvSpPr>
        <p:spPr/>
        <p:txBody>
          <a:bodyPr/>
          <a:lstStyle/>
          <a:p>
            <a:r>
              <a:rPr lang="en-GB"/>
              <a:t>Titel der Präsentation // Kürzel</a:t>
            </a:r>
          </a:p>
        </p:txBody>
      </p:sp>
      <p:sp>
        <p:nvSpPr>
          <p:cNvPr id="4" name="Datum">
            <a:extLst>
              <a:ext uri="{FF2B5EF4-FFF2-40B4-BE49-F238E27FC236}">
                <a16:creationId xmlns:a16="http://schemas.microsoft.com/office/drawing/2014/main" id="{075E5043-6DA3-4B87-A6B1-EA25157FE93D}"/>
              </a:ext>
            </a:extLst>
          </p:cNvPr>
          <p:cNvSpPr>
            <a:spLocks noGrp="1"/>
          </p:cNvSpPr>
          <p:nvPr>
            <p:ph type="dt" sz="half" idx="10"/>
          </p:nvPr>
        </p:nvSpPr>
        <p:spPr/>
        <p:txBody>
          <a:bodyPr/>
          <a:lstStyle/>
          <a:p>
            <a:fld id="{00F6F899-1F3D-485C-883A-7B281A8BD79E}" type="datetime1">
              <a:rPr lang="de-DE" smtClean="0"/>
              <a:t>09.01.2026</a:t>
            </a:fld>
            <a:endParaRPr lang="en-GB"/>
          </a:p>
        </p:txBody>
      </p:sp>
      <p:sp>
        <p:nvSpPr>
          <p:cNvPr id="6" name="Foliennummer">
            <a:extLst>
              <a:ext uri="{FF2B5EF4-FFF2-40B4-BE49-F238E27FC236}">
                <a16:creationId xmlns:a16="http://schemas.microsoft.com/office/drawing/2014/main" id="{78C5F454-F2D3-4145-8A46-8E42A0F8B027}"/>
              </a:ext>
            </a:extLst>
          </p:cNvPr>
          <p:cNvSpPr>
            <a:spLocks noGrp="1"/>
          </p:cNvSpPr>
          <p:nvPr>
            <p:ph type="sldNum" sz="quarter" idx="12"/>
          </p:nvPr>
        </p:nvSpPr>
        <p:spPr/>
        <p:txBody>
          <a:bodyPr/>
          <a:lstStyle/>
          <a:p>
            <a:fld id="{89425045-E617-44AB-9894-E2B8B7241B24}" type="slidenum">
              <a:rPr lang="en-GB" smtClean="0"/>
              <a:t>‹#›</a:t>
            </a:fld>
            <a:endParaRPr lang="en-GB"/>
          </a:p>
        </p:txBody>
      </p:sp>
      <p:sp>
        <p:nvSpPr>
          <p:cNvPr id="11" name="Text">
            <a:extLst>
              <a:ext uri="{FF2B5EF4-FFF2-40B4-BE49-F238E27FC236}">
                <a16:creationId xmlns:a16="http://schemas.microsoft.com/office/drawing/2014/main" id="{6347D317-60D0-4F8C-A8FF-CACEC4F2085C}"/>
              </a:ext>
            </a:extLst>
          </p:cNvPr>
          <p:cNvSpPr>
            <a:spLocks noGrp="1"/>
          </p:cNvSpPr>
          <p:nvPr>
            <p:ph type="body" orient="vert" idx="1" hasCustomPrompt="1"/>
          </p:nvPr>
        </p:nvSpPr>
        <p:spPr>
          <a:xfrm>
            <a:off x="466725" y="2708274"/>
            <a:ext cx="11258550" cy="3600451"/>
          </a:xfrm>
        </p:spPr>
        <p:txBody>
          <a:bodyPr vert="horz" numCol="2" spcCol="144000"/>
          <a:lstStyle>
            <a:lvl1pPr>
              <a:defRPr/>
            </a:lvl1pPr>
            <a:lvl2pPr>
              <a:defRPr/>
            </a:lvl2pPr>
          </a:lstStyle>
          <a:p>
            <a:pPr lvl="0"/>
            <a:r>
              <a:rPr lang="de-DE" noProof="0"/>
              <a:t>Text auf erster Ebene // für Subline und </a:t>
            </a:r>
            <a:r>
              <a:rPr lang="de-DE" noProof="0" err="1"/>
              <a:t>Bullets</a:t>
            </a:r>
            <a:r>
              <a:rPr lang="de-DE" noProof="0"/>
              <a:t> im Text &gt;&gt; Menü &gt; Start &gt; Absatz &gt; Listenebene erhöhen </a:t>
            </a:r>
          </a:p>
          <a:p>
            <a:pPr lvl="1"/>
            <a:r>
              <a:rPr lang="de-DE" noProof="0"/>
              <a:t>Zweite Ebene</a:t>
            </a:r>
          </a:p>
          <a:p>
            <a:pPr lvl="2"/>
            <a:r>
              <a:rPr lang="de-DE" noProof="0"/>
              <a:t>Dritte Ebene</a:t>
            </a:r>
          </a:p>
          <a:p>
            <a:pPr lvl="3"/>
            <a:r>
              <a:rPr lang="de-DE" noProof="0"/>
              <a:t>Vierte Ebene</a:t>
            </a:r>
          </a:p>
          <a:p>
            <a:pPr lvl="4"/>
            <a:r>
              <a:rPr lang="de-DE" noProof="0"/>
              <a:t>Fünfte Ebene</a:t>
            </a:r>
          </a:p>
          <a:p>
            <a:pPr lvl="5"/>
            <a:r>
              <a:rPr lang="de-DE" noProof="0"/>
              <a:t>Sechste Ebene</a:t>
            </a:r>
          </a:p>
          <a:p>
            <a:pPr lvl="6"/>
            <a:r>
              <a:rPr lang="de-DE" noProof="0"/>
              <a:t>Siebte Ebene</a:t>
            </a:r>
          </a:p>
          <a:p>
            <a:pPr lvl="7"/>
            <a:r>
              <a:rPr lang="de-DE" noProof="0"/>
              <a:t>Achte Ebene</a:t>
            </a:r>
          </a:p>
          <a:p>
            <a:pPr lvl="8"/>
            <a:r>
              <a:rPr lang="de-DE" noProof="0"/>
              <a:t>Neunte Ebene</a:t>
            </a:r>
          </a:p>
        </p:txBody>
      </p:sp>
      <p:sp>
        <p:nvSpPr>
          <p:cNvPr id="10" name="Subline">
            <a:extLst>
              <a:ext uri="{FF2B5EF4-FFF2-40B4-BE49-F238E27FC236}">
                <a16:creationId xmlns:a16="http://schemas.microsoft.com/office/drawing/2014/main" id="{1C5CD37D-A0D8-45CD-8794-4B0FF9D4811E}"/>
              </a:ext>
            </a:extLst>
          </p:cNvPr>
          <p:cNvSpPr>
            <a:spLocks noGrp="1"/>
          </p:cNvSpPr>
          <p:nvPr>
            <p:ph type="body" orient="vert" idx="13" hasCustomPrompt="1"/>
          </p:nvPr>
        </p:nvSpPr>
        <p:spPr>
          <a:xfrm>
            <a:off x="466725" y="1690688"/>
            <a:ext cx="11256963" cy="252000"/>
          </a:xfrm>
        </p:spPr>
        <p:txBody>
          <a:bodyPr vert="horz"/>
          <a:lstStyle>
            <a:lvl1pPr>
              <a:lnSpc>
                <a:spcPct val="138000"/>
              </a:lnSpc>
              <a:spcBef>
                <a:spcPts val="0"/>
              </a:spcBef>
              <a:spcAft>
                <a:spcPts val="0"/>
              </a:spcAft>
              <a:defRPr sz="1200" b="1" cap="all" spc="70" baseline="0">
                <a:solidFill>
                  <a:schemeClr val="accent4"/>
                </a:solidFill>
                <a:latin typeface="+mj-lt"/>
              </a:defRPr>
            </a:lvl1pPr>
            <a:lvl2pPr>
              <a:lnSpc>
                <a:spcPct val="138000"/>
              </a:lnSpc>
              <a:spcBef>
                <a:spcPts val="0"/>
              </a:spcBef>
              <a:spcAft>
                <a:spcPts val="0"/>
              </a:spcAft>
              <a:defRPr/>
            </a:lvl2pPr>
            <a:lvl3pPr>
              <a:lnSpc>
                <a:spcPct val="138000"/>
              </a:lnSpc>
              <a:spcBef>
                <a:spcPts val="0"/>
              </a:spcBef>
              <a:spcAft>
                <a:spcPts val="0"/>
              </a:spcAft>
              <a:defRPr sz="1200" b="1" cap="all" spc="70" baseline="0">
                <a:solidFill>
                  <a:schemeClr val="accent4"/>
                </a:solidFill>
                <a:latin typeface="+mj-lt"/>
              </a:defRPr>
            </a:lvl3pPr>
            <a:lvl4pPr>
              <a:lnSpc>
                <a:spcPct val="138000"/>
              </a:lnSpc>
              <a:spcBef>
                <a:spcPts val="0"/>
              </a:spcBef>
              <a:spcAft>
                <a:spcPts val="0"/>
              </a:spcAft>
              <a:defRPr sz="1200" b="1" cap="all" spc="70" baseline="0">
                <a:solidFill>
                  <a:schemeClr val="accent4"/>
                </a:solidFill>
                <a:latin typeface="+mj-lt"/>
              </a:defRPr>
            </a:lvl4pPr>
            <a:lvl5pPr>
              <a:lnSpc>
                <a:spcPct val="138000"/>
              </a:lnSpc>
              <a:spcBef>
                <a:spcPts val="0"/>
              </a:spcBef>
              <a:spcAft>
                <a:spcPts val="0"/>
              </a:spcAft>
              <a:defRPr sz="1200" b="1" cap="all" spc="70" baseline="0">
                <a:solidFill>
                  <a:schemeClr val="accent4"/>
                </a:solidFill>
                <a:latin typeface="+mj-lt"/>
              </a:defRPr>
            </a:lvl5pPr>
            <a:lvl6pPr>
              <a:lnSpc>
                <a:spcPct val="138000"/>
              </a:lnSpc>
              <a:spcBef>
                <a:spcPts val="0"/>
              </a:spcBef>
              <a:spcAft>
                <a:spcPts val="0"/>
              </a:spcAft>
              <a:defRPr sz="1200" b="1" cap="all" spc="70" baseline="0">
                <a:solidFill>
                  <a:schemeClr val="accent4"/>
                </a:solidFill>
                <a:latin typeface="+mj-lt"/>
              </a:defRPr>
            </a:lvl6pPr>
            <a:lvl7pPr>
              <a:lnSpc>
                <a:spcPct val="138000"/>
              </a:lnSpc>
              <a:spcBef>
                <a:spcPts val="0"/>
              </a:spcBef>
              <a:spcAft>
                <a:spcPts val="0"/>
              </a:spcAft>
              <a:defRPr sz="1200" b="1" cap="all" spc="70" baseline="0">
                <a:solidFill>
                  <a:schemeClr val="accent4"/>
                </a:solidFill>
                <a:latin typeface="+mj-lt"/>
              </a:defRPr>
            </a:lvl7pPr>
            <a:lvl8pPr>
              <a:lnSpc>
                <a:spcPct val="138000"/>
              </a:lnSpc>
              <a:spcBef>
                <a:spcPts val="0"/>
              </a:spcBef>
              <a:spcAft>
                <a:spcPts val="0"/>
              </a:spcAft>
              <a:defRPr sz="1200" b="1" cap="all" spc="70" baseline="0">
                <a:solidFill>
                  <a:schemeClr val="accent4"/>
                </a:solidFill>
                <a:latin typeface="+mj-lt"/>
              </a:defRPr>
            </a:lvl8pPr>
            <a:lvl9pPr>
              <a:lnSpc>
                <a:spcPct val="138000"/>
              </a:lnSpc>
              <a:spcBef>
                <a:spcPts val="0"/>
              </a:spcBef>
              <a:spcAft>
                <a:spcPts val="0"/>
              </a:spcAft>
              <a:defRPr sz="1200" b="1" cap="all" spc="70" baseline="0">
                <a:solidFill>
                  <a:schemeClr val="accent4"/>
                </a:solidFill>
                <a:latin typeface="+mj-lt"/>
              </a:defRPr>
            </a:lvl9pPr>
          </a:lstStyle>
          <a:p>
            <a:pPr lvl="0"/>
            <a:r>
              <a:rPr lang="de-DE" noProof="0"/>
              <a:t>Subline</a:t>
            </a:r>
          </a:p>
        </p:txBody>
      </p:sp>
      <p:sp>
        <p:nvSpPr>
          <p:cNvPr id="2" name="Headline">
            <a:extLst>
              <a:ext uri="{FF2B5EF4-FFF2-40B4-BE49-F238E27FC236}">
                <a16:creationId xmlns:a16="http://schemas.microsoft.com/office/drawing/2014/main" id="{AEC97D6F-A0A5-4FE0-B17B-C1CDCF19A43C}"/>
              </a:ext>
            </a:extLst>
          </p:cNvPr>
          <p:cNvSpPr>
            <a:spLocks noGrp="1"/>
          </p:cNvSpPr>
          <p:nvPr>
            <p:ph type="title" hasCustomPrompt="1"/>
          </p:nvPr>
        </p:nvSpPr>
        <p:spPr>
          <a:xfrm>
            <a:off x="466725" y="414338"/>
            <a:ext cx="9710738" cy="1188000"/>
          </a:xfrm>
        </p:spPr>
        <p:txBody>
          <a:bodyPr anchor="t" anchorCtr="0"/>
          <a:lstStyle>
            <a:lvl1pPr>
              <a:defRPr/>
            </a:lvl1pPr>
          </a:lstStyle>
          <a:p>
            <a:r>
              <a:rPr lang="de-DE" noProof="0"/>
              <a:t>Headline auf </a:t>
            </a:r>
            <a:br>
              <a:rPr lang="de-DE" noProof="0"/>
            </a:br>
            <a:r>
              <a:rPr lang="de-DE" noProof="0"/>
              <a:t>drei Zeilen</a:t>
            </a:r>
            <a:br>
              <a:rPr lang="de-DE" noProof="0"/>
            </a:br>
            <a:r>
              <a:rPr lang="de-DE" noProof="0"/>
              <a:t>verteilen</a:t>
            </a:r>
            <a:endParaRPr lang="en-GB"/>
          </a:p>
        </p:txBody>
      </p:sp>
    </p:spTree>
    <p:extLst>
      <p:ext uri="{BB962C8B-B14F-4D97-AF65-F5344CB8AC3E}">
        <p14:creationId xmlns:p14="http://schemas.microsoft.com/office/powerpoint/2010/main" val="2510624537"/>
      </p:ext>
    </p:extLst>
  </p:cSld>
  <p:clrMapOvr>
    <a:masterClrMapping/>
  </p:clrMapOvr>
  <p:extLst>
    <p:ext uri="{DCECCB84-F9BA-43D5-87BE-67443E8EF086}">
      <p15:sldGuideLst xmlns:p15="http://schemas.microsoft.com/office/powerpoint/2012/main">
        <p15:guide id="1" pos="294">
          <p15:clr>
            <a:srgbClr val="000000"/>
          </p15:clr>
        </p15:guide>
        <p15:guide id="5" pos="7385">
          <p15:clr>
            <a:srgbClr val="000000"/>
          </p15:clr>
        </p15:guide>
        <p15:guide id="6" orient="horz" pos="1706">
          <p15:clr>
            <a:srgbClr val="000000"/>
          </p15:clr>
        </p15:guide>
        <p15:guide id="9" orient="horz" pos="3974">
          <p15:clr>
            <a:srgbClr val="000000"/>
          </p15:clr>
        </p15:guide>
        <p15:guide id="11" orient="horz" pos="261">
          <p15:clr>
            <a:srgbClr val="000000"/>
          </p15:clr>
        </p15:guide>
        <p15:guide id="12" orient="horz" pos="1065">
          <p15:clr>
            <a:srgbClr val="00000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eadline 1-zeilig / Text 2-spaltig">
    <p:spTree>
      <p:nvGrpSpPr>
        <p:cNvPr id="1" name=""/>
        <p:cNvGrpSpPr/>
        <p:nvPr/>
      </p:nvGrpSpPr>
      <p:grpSpPr>
        <a:xfrm>
          <a:off x="0" y="0"/>
          <a:ext cx="0" cy="0"/>
          <a:chOff x="0" y="0"/>
          <a:chExt cx="0" cy="0"/>
        </a:xfrm>
      </p:grpSpPr>
      <p:sp>
        <p:nvSpPr>
          <p:cNvPr id="5" name="Fußzeile">
            <a:extLst>
              <a:ext uri="{FF2B5EF4-FFF2-40B4-BE49-F238E27FC236}">
                <a16:creationId xmlns:a16="http://schemas.microsoft.com/office/drawing/2014/main" id="{84373269-42F1-4B2A-BA50-A4EACFEF204F}"/>
              </a:ext>
            </a:extLst>
          </p:cNvPr>
          <p:cNvSpPr>
            <a:spLocks noGrp="1"/>
          </p:cNvSpPr>
          <p:nvPr>
            <p:ph type="ftr" sz="quarter" idx="11"/>
          </p:nvPr>
        </p:nvSpPr>
        <p:spPr/>
        <p:txBody>
          <a:bodyPr/>
          <a:lstStyle/>
          <a:p>
            <a:r>
              <a:rPr lang="en-GB"/>
              <a:t>Titel der Präsentation // Kürzel</a:t>
            </a:r>
          </a:p>
        </p:txBody>
      </p:sp>
      <p:sp>
        <p:nvSpPr>
          <p:cNvPr id="4" name="Datum">
            <a:extLst>
              <a:ext uri="{FF2B5EF4-FFF2-40B4-BE49-F238E27FC236}">
                <a16:creationId xmlns:a16="http://schemas.microsoft.com/office/drawing/2014/main" id="{075E5043-6DA3-4B87-A6B1-EA25157FE93D}"/>
              </a:ext>
            </a:extLst>
          </p:cNvPr>
          <p:cNvSpPr>
            <a:spLocks noGrp="1"/>
          </p:cNvSpPr>
          <p:nvPr>
            <p:ph type="dt" sz="half" idx="10"/>
          </p:nvPr>
        </p:nvSpPr>
        <p:spPr/>
        <p:txBody>
          <a:bodyPr/>
          <a:lstStyle/>
          <a:p>
            <a:fld id="{566E6607-5689-4DA0-BF57-FF2921B5C4C2}" type="datetime1">
              <a:rPr lang="de-DE" smtClean="0"/>
              <a:t>09.01.2026</a:t>
            </a:fld>
            <a:endParaRPr lang="en-GB"/>
          </a:p>
        </p:txBody>
      </p:sp>
      <p:sp>
        <p:nvSpPr>
          <p:cNvPr id="6" name="Foliennummer">
            <a:extLst>
              <a:ext uri="{FF2B5EF4-FFF2-40B4-BE49-F238E27FC236}">
                <a16:creationId xmlns:a16="http://schemas.microsoft.com/office/drawing/2014/main" id="{78C5F454-F2D3-4145-8A46-8E42A0F8B027}"/>
              </a:ext>
            </a:extLst>
          </p:cNvPr>
          <p:cNvSpPr>
            <a:spLocks noGrp="1"/>
          </p:cNvSpPr>
          <p:nvPr>
            <p:ph type="sldNum" sz="quarter" idx="12"/>
          </p:nvPr>
        </p:nvSpPr>
        <p:spPr/>
        <p:txBody>
          <a:bodyPr/>
          <a:lstStyle/>
          <a:p>
            <a:fld id="{89425045-E617-44AB-9894-E2B8B7241B24}" type="slidenum">
              <a:rPr lang="en-GB" smtClean="0"/>
              <a:t>‹#›</a:t>
            </a:fld>
            <a:endParaRPr lang="en-GB"/>
          </a:p>
        </p:txBody>
      </p:sp>
      <p:sp>
        <p:nvSpPr>
          <p:cNvPr id="11" name="Text">
            <a:extLst>
              <a:ext uri="{FF2B5EF4-FFF2-40B4-BE49-F238E27FC236}">
                <a16:creationId xmlns:a16="http://schemas.microsoft.com/office/drawing/2014/main" id="{6347D317-60D0-4F8C-A8FF-CACEC4F2085C}"/>
              </a:ext>
            </a:extLst>
          </p:cNvPr>
          <p:cNvSpPr>
            <a:spLocks noGrp="1"/>
          </p:cNvSpPr>
          <p:nvPr>
            <p:ph type="body" orient="vert" idx="1" hasCustomPrompt="1"/>
          </p:nvPr>
        </p:nvSpPr>
        <p:spPr>
          <a:xfrm>
            <a:off x="466725" y="1709737"/>
            <a:ext cx="11258550" cy="4598987"/>
          </a:xfrm>
        </p:spPr>
        <p:txBody>
          <a:bodyPr vert="horz" numCol="2" spcCol="144000"/>
          <a:lstStyle>
            <a:lvl1pPr>
              <a:defRPr/>
            </a:lvl1pPr>
            <a:lvl2pPr>
              <a:defRPr/>
            </a:lvl2pPr>
          </a:lstStyle>
          <a:p>
            <a:pPr lvl="0"/>
            <a:r>
              <a:rPr lang="de-DE" noProof="0"/>
              <a:t>Text auf erster Ebene // für Subline und </a:t>
            </a:r>
            <a:r>
              <a:rPr lang="de-DE" noProof="0" err="1"/>
              <a:t>Bullets</a:t>
            </a:r>
            <a:r>
              <a:rPr lang="de-DE" noProof="0"/>
              <a:t> im Text &gt;&gt; Menü &gt; Start &gt; Absatz &gt; Listenebene erhöhen </a:t>
            </a:r>
          </a:p>
          <a:p>
            <a:pPr lvl="1"/>
            <a:r>
              <a:rPr lang="de-DE" noProof="0"/>
              <a:t>Zweite Ebene</a:t>
            </a:r>
          </a:p>
          <a:p>
            <a:pPr lvl="2"/>
            <a:r>
              <a:rPr lang="de-DE" noProof="0"/>
              <a:t>Dritte Ebene</a:t>
            </a:r>
          </a:p>
          <a:p>
            <a:pPr lvl="3"/>
            <a:r>
              <a:rPr lang="de-DE" noProof="0"/>
              <a:t>Vierte Ebene</a:t>
            </a:r>
          </a:p>
          <a:p>
            <a:pPr lvl="4"/>
            <a:r>
              <a:rPr lang="de-DE" noProof="0"/>
              <a:t>Fünfte Ebene</a:t>
            </a:r>
          </a:p>
          <a:p>
            <a:pPr lvl="5"/>
            <a:r>
              <a:rPr lang="de-DE" noProof="0"/>
              <a:t>Sechste Ebene</a:t>
            </a:r>
          </a:p>
          <a:p>
            <a:pPr lvl="6"/>
            <a:r>
              <a:rPr lang="de-DE" noProof="0"/>
              <a:t>Siebte Ebene</a:t>
            </a:r>
          </a:p>
          <a:p>
            <a:pPr lvl="7"/>
            <a:r>
              <a:rPr lang="de-DE" noProof="0"/>
              <a:t>Achte Ebene</a:t>
            </a:r>
          </a:p>
          <a:p>
            <a:pPr lvl="8"/>
            <a:r>
              <a:rPr lang="de-DE" noProof="0"/>
              <a:t>Neunte Ebene</a:t>
            </a:r>
          </a:p>
        </p:txBody>
      </p:sp>
      <p:sp>
        <p:nvSpPr>
          <p:cNvPr id="10" name="Subline">
            <a:extLst>
              <a:ext uri="{FF2B5EF4-FFF2-40B4-BE49-F238E27FC236}">
                <a16:creationId xmlns:a16="http://schemas.microsoft.com/office/drawing/2014/main" id="{1C5CD37D-A0D8-45CD-8794-4B0FF9D4811E}"/>
              </a:ext>
            </a:extLst>
          </p:cNvPr>
          <p:cNvSpPr>
            <a:spLocks noGrp="1"/>
          </p:cNvSpPr>
          <p:nvPr>
            <p:ph type="body" orient="vert" idx="13" hasCustomPrompt="1"/>
          </p:nvPr>
        </p:nvSpPr>
        <p:spPr>
          <a:xfrm>
            <a:off x="467518" y="907663"/>
            <a:ext cx="9709945" cy="252000"/>
          </a:xfrm>
        </p:spPr>
        <p:txBody>
          <a:bodyPr vert="horz"/>
          <a:lstStyle>
            <a:lvl1pPr>
              <a:lnSpc>
                <a:spcPct val="138000"/>
              </a:lnSpc>
              <a:spcBef>
                <a:spcPts val="0"/>
              </a:spcBef>
              <a:spcAft>
                <a:spcPts val="0"/>
              </a:spcAft>
              <a:defRPr sz="1200" b="1" cap="all" spc="70" baseline="0">
                <a:solidFill>
                  <a:schemeClr val="accent4"/>
                </a:solidFill>
                <a:latin typeface="+mj-lt"/>
              </a:defRPr>
            </a:lvl1pPr>
            <a:lvl2pPr>
              <a:lnSpc>
                <a:spcPct val="138000"/>
              </a:lnSpc>
              <a:spcBef>
                <a:spcPts val="0"/>
              </a:spcBef>
              <a:spcAft>
                <a:spcPts val="0"/>
              </a:spcAft>
              <a:defRPr/>
            </a:lvl2pPr>
            <a:lvl3pPr>
              <a:lnSpc>
                <a:spcPct val="138000"/>
              </a:lnSpc>
              <a:spcBef>
                <a:spcPts val="0"/>
              </a:spcBef>
              <a:spcAft>
                <a:spcPts val="0"/>
              </a:spcAft>
              <a:defRPr sz="1200" b="1" cap="all" spc="70" baseline="0">
                <a:solidFill>
                  <a:schemeClr val="accent4"/>
                </a:solidFill>
                <a:latin typeface="+mj-lt"/>
              </a:defRPr>
            </a:lvl3pPr>
            <a:lvl4pPr>
              <a:lnSpc>
                <a:spcPct val="138000"/>
              </a:lnSpc>
              <a:spcBef>
                <a:spcPts val="0"/>
              </a:spcBef>
              <a:spcAft>
                <a:spcPts val="0"/>
              </a:spcAft>
              <a:defRPr sz="1200" b="1" cap="all" spc="70" baseline="0">
                <a:solidFill>
                  <a:schemeClr val="accent4"/>
                </a:solidFill>
                <a:latin typeface="+mj-lt"/>
              </a:defRPr>
            </a:lvl4pPr>
            <a:lvl5pPr>
              <a:lnSpc>
                <a:spcPct val="138000"/>
              </a:lnSpc>
              <a:spcBef>
                <a:spcPts val="0"/>
              </a:spcBef>
              <a:spcAft>
                <a:spcPts val="0"/>
              </a:spcAft>
              <a:defRPr sz="1200" b="1" cap="all" spc="70" baseline="0">
                <a:solidFill>
                  <a:schemeClr val="accent4"/>
                </a:solidFill>
                <a:latin typeface="+mj-lt"/>
              </a:defRPr>
            </a:lvl5pPr>
            <a:lvl6pPr>
              <a:lnSpc>
                <a:spcPct val="138000"/>
              </a:lnSpc>
              <a:spcBef>
                <a:spcPts val="0"/>
              </a:spcBef>
              <a:spcAft>
                <a:spcPts val="0"/>
              </a:spcAft>
              <a:defRPr sz="1200" b="1" cap="all" spc="70" baseline="0">
                <a:solidFill>
                  <a:schemeClr val="accent4"/>
                </a:solidFill>
                <a:latin typeface="+mj-lt"/>
              </a:defRPr>
            </a:lvl6pPr>
            <a:lvl7pPr>
              <a:lnSpc>
                <a:spcPct val="138000"/>
              </a:lnSpc>
              <a:spcBef>
                <a:spcPts val="0"/>
              </a:spcBef>
              <a:spcAft>
                <a:spcPts val="0"/>
              </a:spcAft>
              <a:defRPr sz="1200" b="1" cap="all" spc="70" baseline="0">
                <a:solidFill>
                  <a:schemeClr val="accent4"/>
                </a:solidFill>
                <a:latin typeface="+mj-lt"/>
              </a:defRPr>
            </a:lvl7pPr>
            <a:lvl8pPr>
              <a:lnSpc>
                <a:spcPct val="138000"/>
              </a:lnSpc>
              <a:spcBef>
                <a:spcPts val="0"/>
              </a:spcBef>
              <a:spcAft>
                <a:spcPts val="0"/>
              </a:spcAft>
              <a:defRPr sz="1200" b="1" cap="all" spc="70" baseline="0">
                <a:solidFill>
                  <a:schemeClr val="accent4"/>
                </a:solidFill>
                <a:latin typeface="+mj-lt"/>
              </a:defRPr>
            </a:lvl8pPr>
            <a:lvl9pPr>
              <a:lnSpc>
                <a:spcPct val="138000"/>
              </a:lnSpc>
              <a:spcBef>
                <a:spcPts val="0"/>
              </a:spcBef>
              <a:spcAft>
                <a:spcPts val="0"/>
              </a:spcAft>
              <a:defRPr sz="1200" b="1" cap="all" spc="70" baseline="0">
                <a:solidFill>
                  <a:schemeClr val="accent4"/>
                </a:solidFill>
                <a:latin typeface="+mj-lt"/>
              </a:defRPr>
            </a:lvl9pPr>
          </a:lstStyle>
          <a:p>
            <a:pPr lvl="0"/>
            <a:r>
              <a:rPr lang="de-DE" noProof="0"/>
              <a:t>Subline</a:t>
            </a:r>
          </a:p>
        </p:txBody>
      </p:sp>
      <p:sp>
        <p:nvSpPr>
          <p:cNvPr id="2" name="Headline">
            <a:extLst>
              <a:ext uri="{FF2B5EF4-FFF2-40B4-BE49-F238E27FC236}">
                <a16:creationId xmlns:a16="http://schemas.microsoft.com/office/drawing/2014/main" id="{AEC97D6F-A0A5-4FE0-B17B-C1CDCF19A43C}"/>
              </a:ext>
            </a:extLst>
          </p:cNvPr>
          <p:cNvSpPr>
            <a:spLocks noGrp="1"/>
          </p:cNvSpPr>
          <p:nvPr>
            <p:ph type="title" hasCustomPrompt="1"/>
          </p:nvPr>
        </p:nvSpPr>
        <p:spPr>
          <a:xfrm>
            <a:off x="466725" y="414338"/>
            <a:ext cx="9710738" cy="432000"/>
          </a:xfrm>
        </p:spPr>
        <p:txBody>
          <a:bodyPr anchor="t" anchorCtr="0"/>
          <a:lstStyle>
            <a:lvl1pPr>
              <a:defRPr/>
            </a:lvl1pPr>
          </a:lstStyle>
          <a:p>
            <a:r>
              <a:rPr lang="de-DE" noProof="0"/>
              <a:t>Headline auf maximal einer Zeile</a:t>
            </a:r>
            <a:endParaRPr lang="en-GB"/>
          </a:p>
        </p:txBody>
      </p:sp>
    </p:spTree>
    <p:extLst>
      <p:ext uri="{BB962C8B-B14F-4D97-AF65-F5344CB8AC3E}">
        <p14:creationId xmlns:p14="http://schemas.microsoft.com/office/powerpoint/2010/main" val="2637355352"/>
      </p:ext>
    </p:extLst>
  </p:cSld>
  <p:clrMapOvr>
    <a:masterClrMapping/>
  </p:clrMapOvr>
  <p:extLst>
    <p:ext uri="{DCECCB84-F9BA-43D5-87BE-67443E8EF086}">
      <p15:sldGuideLst xmlns:p15="http://schemas.microsoft.com/office/powerpoint/2012/main">
        <p15:guide id="1" pos="294">
          <p15:clr>
            <a:srgbClr val="000000"/>
          </p15:clr>
        </p15:guide>
        <p15:guide id="2" orient="horz" pos="1077">
          <p15:clr>
            <a:srgbClr val="000000"/>
          </p15:clr>
        </p15:guide>
        <p15:guide id="5" pos="7385">
          <p15:clr>
            <a:srgbClr val="000000"/>
          </p15:clr>
        </p15:guide>
        <p15:guide id="9" orient="horz" pos="3974">
          <p15:clr>
            <a:srgbClr val="000000"/>
          </p15:clr>
        </p15:guide>
        <p15:guide id="11" orient="horz" pos="261">
          <p15:clr>
            <a:srgbClr val="000000"/>
          </p15:clr>
        </p15:guide>
        <p15:guide id="13" orient="horz" pos="572">
          <p15:clr>
            <a:srgbClr val="00000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L / Text 2-spaltig + Box">
    <p:spTree>
      <p:nvGrpSpPr>
        <p:cNvPr id="1" name=""/>
        <p:cNvGrpSpPr/>
        <p:nvPr/>
      </p:nvGrpSpPr>
      <p:grpSpPr>
        <a:xfrm>
          <a:off x="0" y="0"/>
          <a:ext cx="0" cy="0"/>
          <a:chOff x="0" y="0"/>
          <a:chExt cx="0" cy="0"/>
        </a:xfrm>
      </p:grpSpPr>
      <p:sp>
        <p:nvSpPr>
          <p:cNvPr id="5" name="Fußzeile">
            <a:extLst>
              <a:ext uri="{FF2B5EF4-FFF2-40B4-BE49-F238E27FC236}">
                <a16:creationId xmlns:a16="http://schemas.microsoft.com/office/drawing/2014/main" id="{84373269-42F1-4B2A-BA50-A4EACFEF204F}"/>
              </a:ext>
            </a:extLst>
          </p:cNvPr>
          <p:cNvSpPr>
            <a:spLocks noGrp="1"/>
          </p:cNvSpPr>
          <p:nvPr>
            <p:ph type="ftr" sz="quarter" idx="11"/>
          </p:nvPr>
        </p:nvSpPr>
        <p:spPr/>
        <p:txBody>
          <a:bodyPr/>
          <a:lstStyle/>
          <a:p>
            <a:r>
              <a:rPr lang="en-GB"/>
              <a:t>Titel der Präsentation // Kürzel</a:t>
            </a:r>
          </a:p>
        </p:txBody>
      </p:sp>
      <p:sp>
        <p:nvSpPr>
          <p:cNvPr id="4" name="Datum">
            <a:extLst>
              <a:ext uri="{FF2B5EF4-FFF2-40B4-BE49-F238E27FC236}">
                <a16:creationId xmlns:a16="http://schemas.microsoft.com/office/drawing/2014/main" id="{075E5043-6DA3-4B87-A6B1-EA25157FE93D}"/>
              </a:ext>
            </a:extLst>
          </p:cNvPr>
          <p:cNvSpPr>
            <a:spLocks noGrp="1"/>
          </p:cNvSpPr>
          <p:nvPr>
            <p:ph type="dt" sz="half" idx="10"/>
          </p:nvPr>
        </p:nvSpPr>
        <p:spPr/>
        <p:txBody>
          <a:bodyPr/>
          <a:lstStyle/>
          <a:p>
            <a:fld id="{9EE4AAE1-FFB2-426A-A88E-52096FE0AE75}" type="datetime1">
              <a:rPr lang="de-DE" smtClean="0"/>
              <a:t>09.01.2026</a:t>
            </a:fld>
            <a:endParaRPr lang="en-GB"/>
          </a:p>
        </p:txBody>
      </p:sp>
      <p:sp>
        <p:nvSpPr>
          <p:cNvPr id="6" name="Foliennummer">
            <a:extLst>
              <a:ext uri="{FF2B5EF4-FFF2-40B4-BE49-F238E27FC236}">
                <a16:creationId xmlns:a16="http://schemas.microsoft.com/office/drawing/2014/main" id="{78C5F454-F2D3-4145-8A46-8E42A0F8B027}"/>
              </a:ext>
            </a:extLst>
          </p:cNvPr>
          <p:cNvSpPr>
            <a:spLocks noGrp="1"/>
          </p:cNvSpPr>
          <p:nvPr>
            <p:ph type="sldNum" sz="quarter" idx="12"/>
          </p:nvPr>
        </p:nvSpPr>
        <p:spPr/>
        <p:txBody>
          <a:bodyPr/>
          <a:lstStyle/>
          <a:p>
            <a:fld id="{89425045-E617-44AB-9894-E2B8B7241B24}" type="slidenum">
              <a:rPr lang="en-GB" smtClean="0"/>
              <a:t>‹#›</a:t>
            </a:fld>
            <a:endParaRPr lang="en-GB"/>
          </a:p>
        </p:txBody>
      </p:sp>
      <p:sp>
        <p:nvSpPr>
          <p:cNvPr id="11" name="Box">
            <a:extLst>
              <a:ext uri="{FF2B5EF4-FFF2-40B4-BE49-F238E27FC236}">
                <a16:creationId xmlns:a16="http://schemas.microsoft.com/office/drawing/2014/main" id="{DE8AF5D8-A45D-4D3D-AB9D-06D804EB4A4A}"/>
              </a:ext>
            </a:extLst>
          </p:cNvPr>
          <p:cNvSpPr>
            <a:spLocks noGrp="1"/>
          </p:cNvSpPr>
          <p:nvPr>
            <p:ph type="body" orient="vert" idx="14" hasCustomPrompt="1"/>
          </p:nvPr>
        </p:nvSpPr>
        <p:spPr>
          <a:xfrm>
            <a:off x="8067674" y="2755899"/>
            <a:ext cx="3656013" cy="3444875"/>
          </a:xfrm>
          <a:solidFill>
            <a:schemeClr val="bg2"/>
          </a:solidFill>
        </p:spPr>
        <p:txBody>
          <a:bodyPr vert="horz" lIns="237600" tIns="176400" rIns="201600" numCol="1" spcCol="144000"/>
          <a:lstStyle>
            <a:lvl1pPr>
              <a:lnSpc>
                <a:spcPct val="125000"/>
              </a:lnSpc>
              <a:spcAft>
                <a:spcPts val="1800"/>
              </a:spcAft>
              <a:defRPr sz="1200" b="1" cap="all" spc="60" baseline="0">
                <a:latin typeface="+mj-lt"/>
              </a:defRPr>
            </a:lvl1pPr>
            <a:lvl2pPr>
              <a:lnSpc>
                <a:spcPct val="125000"/>
              </a:lnSpc>
              <a:spcBef>
                <a:spcPts val="0"/>
              </a:spcBef>
              <a:spcAft>
                <a:spcPts val="0"/>
              </a:spcAft>
              <a:defRPr b="0" cap="none" spc="0" baseline="0">
                <a:solidFill>
                  <a:schemeClr val="tx1"/>
                </a:solidFill>
                <a:latin typeface="+mn-lt"/>
              </a:defRPr>
            </a:lvl2pPr>
            <a:lvl3pPr>
              <a:lnSpc>
                <a:spcPct val="125000"/>
              </a:lnSpc>
              <a:defRPr sz="1200">
                <a:solidFill>
                  <a:schemeClr val="tx1"/>
                </a:solidFill>
              </a:defRPr>
            </a:lvl3pPr>
            <a:lvl4pPr>
              <a:lnSpc>
                <a:spcPct val="125000"/>
              </a:lnSpc>
              <a:defRPr sz="1200">
                <a:solidFill>
                  <a:schemeClr val="tx1"/>
                </a:solidFill>
              </a:defRPr>
            </a:lvl4pPr>
            <a:lvl5pPr>
              <a:lnSpc>
                <a:spcPct val="125000"/>
              </a:lnSpc>
              <a:defRPr sz="1200">
                <a:solidFill>
                  <a:schemeClr val="tx1"/>
                </a:solidFill>
              </a:defRPr>
            </a:lvl5pPr>
            <a:lvl6pPr>
              <a:lnSpc>
                <a:spcPct val="125000"/>
              </a:lnSpc>
              <a:defRPr sz="1200">
                <a:solidFill>
                  <a:schemeClr val="tx1"/>
                </a:solidFill>
              </a:defRPr>
            </a:lvl6pPr>
            <a:lvl7pPr>
              <a:lnSpc>
                <a:spcPct val="125000"/>
              </a:lnSpc>
              <a:defRPr sz="1200">
                <a:solidFill>
                  <a:schemeClr val="tx1"/>
                </a:solidFill>
              </a:defRPr>
            </a:lvl7pPr>
            <a:lvl8pPr>
              <a:lnSpc>
                <a:spcPct val="125000"/>
              </a:lnSpc>
              <a:defRPr sz="1200">
                <a:solidFill>
                  <a:schemeClr val="tx1"/>
                </a:solidFill>
              </a:defRPr>
            </a:lvl8pPr>
            <a:lvl9pPr>
              <a:lnSpc>
                <a:spcPct val="125000"/>
              </a:lnSpc>
              <a:defRPr sz="1200">
                <a:solidFill>
                  <a:schemeClr val="tx1"/>
                </a:solidFill>
              </a:defRPr>
            </a:lvl9pPr>
          </a:lstStyle>
          <a:p>
            <a:pPr lvl="0"/>
            <a:r>
              <a:rPr lang="de-DE" noProof="0"/>
              <a:t>Subline auf erster Ebene // für Text und Bullets &gt;&gt; Menü &gt; Start &gt; Absatz &gt; Listenebene erhöhen </a:t>
            </a:r>
          </a:p>
          <a:p>
            <a:pPr lvl="1"/>
            <a:r>
              <a:rPr lang="de-DE" noProof="0"/>
              <a:t>Zweite Ebene</a:t>
            </a:r>
          </a:p>
          <a:p>
            <a:pPr lvl="2"/>
            <a:r>
              <a:rPr lang="de-DE" noProof="0"/>
              <a:t>Dritte Ebene</a:t>
            </a:r>
          </a:p>
          <a:p>
            <a:pPr lvl="3"/>
            <a:r>
              <a:rPr lang="de-DE" noProof="0"/>
              <a:t>Vierte Ebene</a:t>
            </a:r>
          </a:p>
          <a:p>
            <a:pPr lvl="4"/>
            <a:r>
              <a:rPr lang="de-DE" noProof="0"/>
              <a:t>Fünfte Ebene</a:t>
            </a:r>
          </a:p>
          <a:p>
            <a:pPr lvl="5"/>
            <a:r>
              <a:rPr lang="de-DE" noProof="0"/>
              <a:t>Sechste Ebene</a:t>
            </a:r>
          </a:p>
          <a:p>
            <a:pPr lvl="6"/>
            <a:r>
              <a:rPr lang="de-DE" noProof="0"/>
              <a:t>Siebte Ebene</a:t>
            </a:r>
          </a:p>
          <a:p>
            <a:pPr lvl="7"/>
            <a:r>
              <a:rPr lang="de-DE" noProof="0"/>
              <a:t>Achte Ebene</a:t>
            </a:r>
          </a:p>
          <a:p>
            <a:pPr lvl="8"/>
            <a:r>
              <a:rPr lang="de-DE" noProof="0"/>
              <a:t>Neunte Ebene</a:t>
            </a:r>
          </a:p>
        </p:txBody>
      </p:sp>
      <p:sp>
        <p:nvSpPr>
          <p:cNvPr id="7" name="Text">
            <a:extLst>
              <a:ext uri="{FF2B5EF4-FFF2-40B4-BE49-F238E27FC236}">
                <a16:creationId xmlns:a16="http://schemas.microsoft.com/office/drawing/2014/main" id="{1939A448-0F2E-4135-83DB-3DD28B1D9BD7}"/>
              </a:ext>
            </a:extLst>
          </p:cNvPr>
          <p:cNvSpPr>
            <a:spLocks noGrp="1"/>
          </p:cNvSpPr>
          <p:nvPr>
            <p:ph type="body" orient="vert" idx="1" hasCustomPrompt="1"/>
          </p:nvPr>
        </p:nvSpPr>
        <p:spPr>
          <a:xfrm>
            <a:off x="466724" y="2708274"/>
            <a:ext cx="7452000" cy="3600451"/>
          </a:xfrm>
        </p:spPr>
        <p:txBody>
          <a:bodyPr vert="horz" numCol="2" spcCol="144000"/>
          <a:lstStyle>
            <a:lvl1pPr>
              <a:defRPr/>
            </a:lvl1pPr>
            <a:lvl2pPr>
              <a:defRPr/>
            </a:lvl2pPr>
            <a:lvl9pPr>
              <a:defRPr/>
            </a:lvl9pPr>
          </a:lstStyle>
          <a:p>
            <a:pPr lvl="0"/>
            <a:r>
              <a:rPr lang="de-DE" noProof="0"/>
              <a:t>Text auf erster Ebene // für Subline und Bullets im Text &gt;&gt; Menü &gt; Start &gt; Absatz &gt; Listenebene erhöhen </a:t>
            </a:r>
          </a:p>
          <a:p>
            <a:pPr lvl="1"/>
            <a:r>
              <a:rPr lang="de-DE" noProof="0"/>
              <a:t>Zweite Ebene</a:t>
            </a:r>
          </a:p>
          <a:p>
            <a:pPr lvl="2"/>
            <a:r>
              <a:rPr lang="de-DE" noProof="0"/>
              <a:t>Dritte Ebene</a:t>
            </a:r>
          </a:p>
          <a:p>
            <a:pPr lvl="3"/>
            <a:r>
              <a:rPr lang="de-DE" noProof="0"/>
              <a:t>Vierte Ebene</a:t>
            </a:r>
          </a:p>
          <a:p>
            <a:pPr lvl="4"/>
            <a:r>
              <a:rPr lang="de-DE" noProof="0"/>
              <a:t>Fünfte Ebene</a:t>
            </a:r>
          </a:p>
          <a:p>
            <a:pPr lvl="5"/>
            <a:r>
              <a:rPr lang="de-DE" noProof="0"/>
              <a:t>Sechste Ebene</a:t>
            </a:r>
          </a:p>
          <a:p>
            <a:pPr lvl="6"/>
            <a:r>
              <a:rPr lang="de-DE" noProof="0"/>
              <a:t>Siebte Ebene</a:t>
            </a:r>
          </a:p>
          <a:p>
            <a:pPr lvl="7"/>
            <a:r>
              <a:rPr lang="de-DE" noProof="0"/>
              <a:t>Achte Ebene</a:t>
            </a:r>
          </a:p>
          <a:p>
            <a:pPr lvl="8"/>
            <a:r>
              <a:rPr lang="de-DE" noProof="0"/>
              <a:t>Neunte Ebene</a:t>
            </a:r>
          </a:p>
        </p:txBody>
      </p:sp>
      <p:sp>
        <p:nvSpPr>
          <p:cNvPr id="10" name="Subline">
            <a:extLst>
              <a:ext uri="{FF2B5EF4-FFF2-40B4-BE49-F238E27FC236}">
                <a16:creationId xmlns:a16="http://schemas.microsoft.com/office/drawing/2014/main" id="{1C5CD37D-A0D8-45CD-8794-4B0FF9D4811E}"/>
              </a:ext>
            </a:extLst>
          </p:cNvPr>
          <p:cNvSpPr>
            <a:spLocks noGrp="1"/>
          </p:cNvSpPr>
          <p:nvPr>
            <p:ph type="body" orient="vert" idx="13" hasCustomPrompt="1"/>
          </p:nvPr>
        </p:nvSpPr>
        <p:spPr>
          <a:xfrm>
            <a:off x="466724" y="1979612"/>
            <a:ext cx="11256963" cy="252000"/>
          </a:xfrm>
        </p:spPr>
        <p:txBody>
          <a:bodyPr vert="horz"/>
          <a:lstStyle>
            <a:lvl1pPr>
              <a:lnSpc>
                <a:spcPct val="138000"/>
              </a:lnSpc>
              <a:spcBef>
                <a:spcPts val="0"/>
              </a:spcBef>
              <a:spcAft>
                <a:spcPts val="0"/>
              </a:spcAft>
              <a:defRPr sz="1200" b="1" cap="all" spc="70" baseline="0">
                <a:solidFill>
                  <a:schemeClr val="accent4"/>
                </a:solidFill>
                <a:latin typeface="+mj-lt"/>
              </a:defRPr>
            </a:lvl1pPr>
            <a:lvl2pPr>
              <a:lnSpc>
                <a:spcPct val="138000"/>
              </a:lnSpc>
              <a:spcBef>
                <a:spcPts val="0"/>
              </a:spcBef>
              <a:spcAft>
                <a:spcPts val="0"/>
              </a:spcAft>
              <a:defRPr/>
            </a:lvl2pPr>
            <a:lvl3pPr>
              <a:lnSpc>
                <a:spcPct val="138000"/>
              </a:lnSpc>
              <a:spcBef>
                <a:spcPts val="0"/>
              </a:spcBef>
              <a:spcAft>
                <a:spcPts val="0"/>
              </a:spcAft>
              <a:defRPr sz="1200" b="1" cap="all" spc="70" baseline="0">
                <a:solidFill>
                  <a:schemeClr val="accent4"/>
                </a:solidFill>
                <a:latin typeface="+mj-lt"/>
              </a:defRPr>
            </a:lvl3pPr>
            <a:lvl4pPr>
              <a:lnSpc>
                <a:spcPct val="138000"/>
              </a:lnSpc>
              <a:spcBef>
                <a:spcPts val="0"/>
              </a:spcBef>
              <a:spcAft>
                <a:spcPts val="0"/>
              </a:spcAft>
              <a:defRPr sz="1200" b="1" cap="all" spc="70" baseline="0">
                <a:solidFill>
                  <a:schemeClr val="accent4"/>
                </a:solidFill>
                <a:latin typeface="+mj-lt"/>
              </a:defRPr>
            </a:lvl4pPr>
            <a:lvl5pPr>
              <a:lnSpc>
                <a:spcPct val="138000"/>
              </a:lnSpc>
              <a:spcBef>
                <a:spcPts val="0"/>
              </a:spcBef>
              <a:spcAft>
                <a:spcPts val="0"/>
              </a:spcAft>
              <a:defRPr sz="1200" b="1" cap="all" spc="70" baseline="0">
                <a:solidFill>
                  <a:schemeClr val="accent4"/>
                </a:solidFill>
                <a:latin typeface="+mj-lt"/>
              </a:defRPr>
            </a:lvl5pPr>
            <a:lvl6pPr>
              <a:lnSpc>
                <a:spcPct val="138000"/>
              </a:lnSpc>
              <a:spcBef>
                <a:spcPts val="0"/>
              </a:spcBef>
              <a:spcAft>
                <a:spcPts val="0"/>
              </a:spcAft>
              <a:defRPr sz="1200" b="1" cap="all" spc="70" baseline="0">
                <a:solidFill>
                  <a:schemeClr val="accent4"/>
                </a:solidFill>
                <a:latin typeface="+mj-lt"/>
              </a:defRPr>
            </a:lvl6pPr>
            <a:lvl7pPr>
              <a:lnSpc>
                <a:spcPct val="138000"/>
              </a:lnSpc>
              <a:spcBef>
                <a:spcPts val="0"/>
              </a:spcBef>
              <a:spcAft>
                <a:spcPts val="0"/>
              </a:spcAft>
              <a:defRPr sz="1200" b="1" cap="all" spc="70" baseline="0">
                <a:solidFill>
                  <a:schemeClr val="accent4"/>
                </a:solidFill>
                <a:latin typeface="+mj-lt"/>
              </a:defRPr>
            </a:lvl7pPr>
            <a:lvl8pPr>
              <a:lnSpc>
                <a:spcPct val="138000"/>
              </a:lnSpc>
              <a:spcBef>
                <a:spcPts val="0"/>
              </a:spcBef>
              <a:spcAft>
                <a:spcPts val="0"/>
              </a:spcAft>
              <a:defRPr sz="1200" b="1" cap="all" spc="70" baseline="0">
                <a:solidFill>
                  <a:schemeClr val="accent4"/>
                </a:solidFill>
                <a:latin typeface="+mj-lt"/>
              </a:defRPr>
            </a:lvl8pPr>
            <a:lvl9pPr>
              <a:lnSpc>
                <a:spcPct val="138000"/>
              </a:lnSpc>
              <a:spcBef>
                <a:spcPts val="0"/>
              </a:spcBef>
              <a:spcAft>
                <a:spcPts val="0"/>
              </a:spcAft>
              <a:defRPr sz="1200" b="1" cap="all" spc="70" baseline="0">
                <a:solidFill>
                  <a:schemeClr val="accent4"/>
                </a:solidFill>
                <a:latin typeface="+mj-lt"/>
              </a:defRPr>
            </a:lvl9pPr>
          </a:lstStyle>
          <a:p>
            <a:pPr lvl="0"/>
            <a:r>
              <a:rPr lang="de-DE" noProof="0"/>
              <a:t>Subline</a:t>
            </a:r>
          </a:p>
        </p:txBody>
      </p:sp>
      <p:sp>
        <p:nvSpPr>
          <p:cNvPr id="2" name="Headline">
            <a:extLst>
              <a:ext uri="{FF2B5EF4-FFF2-40B4-BE49-F238E27FC236}">
                <a16:creationId xmlns:a16="http://schemas.microsoft.com/office/drawing/2014/main" id="{AEC97D6F-A0A5-4FE0-B17B-C1CDCF19A43C}"/>
              </a:ext>
            </a:extLst>
          </p:cNvPr>
          <p:cNvSpPr>
            <a:spLocks noGrp="1"/>
          </p:cNvSpPr>
          <p:nvPr>
            <p:ph type="title" hasCustomPrompt="1"/>
          </p:nvPr>
        </p:nvSpPr>
        <p:spPr/>
        <p:txBody>
          <a:bodyPr/>
          <a:lstStyle/>
          <a:p>
            <a:r>
              <a:rPr lang="de-DE" noProof="0"/>
              <a:t>Headline auf maximal</a:t>
            </a:r>
            <a:br>
              <a:rPr lang="de-DE" noProof="0"/>
            </a:br>
            <a:r>
              <a:rPr lang="de-DE" noProof="0"/>
              <a:t>zwei Zeilen</a:t>
            </a:r>
            <a:endParaRPr lang="en-GB"/>
          </a:p>
        </p:txBody>
      </p:sp>
    </p:spTree>
    <p:extLst>
      <p:ext uri="{BB962C8B-B14F-4D97-AF65-F5344CB8AC3E}">
        <p14:creationId xmlns:p14="http://schemas.microsoft.com/office/powerpoint/2010/main" val="3060067295"/>
      </p:ext>
    </p:extLst>
  </p:cSld>
  <p:clrMapOvr>
    <a:masterClrMapping/>
  </p:clrMapOvr>
  <p:extLst>
    <p:ext uri="{DCECCB84-F9BA-43D5-87BE-67443E8EF086}">
      <p15:sldGuideLst xmlns:p15="http://schemas.microsoft.com/office/powerpoint/2012/main">
        <p15:guide id="1" pos="294">
          <p15:clr>
            <a:srgbClr val="000000"/>
          </p15:clr>
        </p15:guide>
        <p15:guide id="2" orient="horz" pos="1145">
          <p15:clr>
            <a:srgbClr val="000000"/>
          </p15:clr>
        </p15:guide>
        <p15:guide id="5" pos="7385">
          <p15:clr>
            <a:srgbClr val="000000"/>
          </p15:clr>
        </p15:guide>
        <p15:guide id="6" orient="horz" pos="1706">
          <p15:clr>
            <a:srgbClr val="000000"/>
          </p15:clr>
        </p15:guide>
        <p15:guide id="9" orient="horz" pos="3974">
          <p15:clr>
            <a:srgbClr val="000000"/>
          </p15:clr>
        </p15:guide>
        <p15:guide id="10" orient="horz" pos="3906">
          <p15:clr>
            <a:srgbClr val="000000"/>
          </p15:clr>
        </p15:guide>
        <p15:guide id="11" orient="horz" pos="261">
          <p15:clr>
            <a:srgbClr val="000000"/>
          </p15:clr>
        </p15:guide>
        <p15:guide id="12" orient="horz" pos="1247">
          <p15:clr>
            <a:srgbClr val="000000"/>
          </p15:clr>
        </p15:guide>
        <p15:guide id="14" pos="5082">
          <p15:clr>
            <a:srgbClr val="000000"/>
          </p15:clr>
        </p15:guide>
        <p15:guide id="15" orient="horz" pos="1736">
          <p15:clr>
            <a:srgbClr val="00000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L / Text 2-spaltig + Box/Outline">
    <p:spTree>
      <p:nvGrpSpPr>
        <p:cNvPr id="1" name=""/>
        <p:cNvGrpSpPr/>
        <p:nvPr/>
      </p:nvGrpSpPr>
      <p:grpSpPr>
        <a:xfrm>
          <a:off x="0" y="0"/>
          <a:ext cx="0" cy="0"/>
          <a:chOff x="0" y="0"/>
          <a:chExt cx="0" cy="0"/>
        </a:xfrm>
      </p:grpSpPr>
      <p:sp>
        <p:nvSpPr>
          <p:cNvPr id="5" name="Fußzeile">
            <a:extLst>
              <a:ext uri="{FF2B5EF4-FFF2-40B4-BE49-F238E27FC236}">
                <a16:creationId xmlns:a16="http://schemas.microsoft.com/office/drawing/2014/main" id="{84373269-42F1-4B2A-BA50-A4EACFEF204F}"/>
              </a:ext>
            </a:extLst>
          </p:cNvPr>
          <p:cNvSpPr>
            <a:spLocks noGrp="1"/>
          </p:cNvSpPr>
          <p:nvPr>
            <p:ph type="ftr" sz="quarter" idx="11"/>
          </p:nvPr>
        </p:nvSpPr>
        <p:spPr/>
        <p:txBody>
          <a:bodyPr/>
          <a:lstStyle/>
          <a:p>
            <a:r>
              <a:rPr lang="en-GB"/>
              <a:t>Titel der Präsentation // Kürzel</a:t>
            </a:r>
          </a:p>
        </p:txBody>
      </p:sp>
      <p:sp>
        <p:nvSpPr>
          <p:cNvPr id="4" name="Datum">
            <a:extLst>
              <a:ext uri="{FF2B5EF4-FFF2-40B4-BE49-F238E27FC236}">
                <a16:creationId xmlns:a16="http://schemas.microsoft.com/office/drawing/2014/main" id="{075E5043-6DA3-4B87-A6B1-EA25157FE93D}"/>
              </a:ext>
            </a:extLst>
          </p:cNvPr>
          <p:cNvSpPr>
            <a:spLocks noGrp="1"/>
          </p:cNvSpPr>
          <p:nvPr>
            <p:ph type="dt" sz="half" idx="10"/>
          </p:nvPr>
        </p:nvSpPr>
        <p:spPr/>
        <p:txBody>
          <a:bodyPr/>
          <a:lstStyle/>
          <a:p>
            <a:fld id="{D45EB943-B963-4E54-AF2B-81BA8D63831E}" type="datetime1">
              <a:rPr lang="de-DE" smtClean="0"/>
              <a:t>09.01.2026</a:t>
            </a:fld>
            <a:endParaRPr lang="en-GB"/>
          </a:p>
        </p:txBody>
      </p:sp>
      <p:sp>
        <p:nvSpPr>
          <p:cNvPr id="6" name="Foliennummer">
            <a:extLst>
              <a:ext uri="{FF2B5EF4-FFF2-40B4-BE49-F238E27FC236}">
                <a16:creationId xmlns:a16="http://schemas.microsoft.com/office/drawing/2014/main" id="{78C5F454-F2D3-4145-8A46-8E42A0F8B027}"/>
              </a:ext>
            </a:extLst>
          </p:cNvPr>
          <p:cNvSpPr>
            <a:spLocks noGrp="1"/>
          </p:cNvSpPr>
          <p:nvPr>
            <p:ph type="sldNum" sz="quarter" idx="12"/>
          </p:nvPr>
        </p:nvSpPr>
        <p:spPr/>
        <p:txBody>
          <a:bodyPr/>
          <a:lstStyle/>
          <a:p>
            <a:fld id="{89425045-E617-44AB-9894-E2B8B7241B24}" type="slidenum">
              <a:rPr lang="en-GB" smtClean="0"/>
              <a:t>‹#›</a:t>
            </a:fld>
            <a:endParaRPr lang="en-GB"/>
          </a:p>
        </p:txBody>
      </p:sp>
      <p:sp>
        <p:nvSpPr>
          <p:cNvPr id="11" name="Box">
            <a:extLst>
              <a:ext uri="{FF2B5EF4-FFF2-40B4-BE49-F238E27FC236}">
                <a16:creationId xmlns:a16="http://schemas.microsoft.com/office/drawing/2014/main" id="{DE8AF5D8-A45D-4D3D-AB9D-06D804EB4A4A}"/>
              </a:ext>
            </a:extLst>
          </p:cNvPr>
          <p:cNvSpPr>
            <a:spLocks noGrp="1"/>
          </p:cNvSpPr>
          <p:nvPr>
            <p:ph type="body" orient="vert" idx="14" hasCustomPrompt="1"/>
          </p:nvPr>
        </p:nvSpPr>
        <p:spPr>
          <a:xfrm>
            <a:off x="8067674" y="2755899"/>
            <a:ext cx="3656013" cy="3444875"/>
          </a:xfrm>
          <a:noFill/>
          <a:ln w="12700">
            <a:solidFill>
              <a:schemeClr val="accent1"/>
            </a:solidFill>
            <a:miter lim="800000"/>
          </a:ln>
        </p:spPr>
        <p:txBody>
          <a:bodyPr vert="horz" lIns="237600" tIns="176400" rIns="201600" numCol="1" spcCol="144000"/>
          <a:lstStyle>
            <a:lvl1pPr>
              <a:lnSpc>
                <a:spcPct val="125000"/>
              </a:lnSpc>
              <a:spcAft>
                <a:spcPts val="1800"/>
              </a:spcAft>
              <a:defRPr sz="1200" b="1" cap="all" spc="60" baseline="0">
                <a:latin typeface="+mj-lt"/>
              </a:defRPr>
            </a:lvl1pPr>
            <a:lvl2pPr>
              <a:lnSpc>
                <a:spcPct val="125000"/>
              </a:lnSpc>
              <a:spcBef>
                <a:spcPts val="0"/>
              </a:spcBef>
              <a:spcAft>
                <a:spcPts val="0"/>
              </a:spcAft>
              <a:defRPr b="0" cap="none" spc="0" baseline="0">
                <a:solidFill>
                  <a:schemeClr val="tx1"/>
                </a:solidFill>
                <a:latin typeface="+mn-lt"/>
              </a:defRPr>
            </a:lvl2pPr>
            <a:lvl3pPr>
              <a:lnSpc>
                <a:spcPct val="125000"/>
              </a:lnSpc>
              <a:defRPr sz="1200">
                <a:solidFill>
                  <a:schemeClr val="tx1"/>
                </a:solidFill>
              </a:defRPr>
            </a:lvl3pPr>
            <a:lvl4pPr>
              <a:lnSpc>
                <a:spcPct val="125000"/>
              </a:lnSpc>
              <a:defRPr sz="1200">
                <a:solidFill>
                  <a:schemeClr val="tx1"/>
                </a:solidFill>
              </a:defRPr>
            </a:lvl4pPr>
            <a:lvl5pPr>
              <a:lnSpc>
                <a:spcPct val="125000"/>
              </a:lnSpc>
              <a:defRPr sz="1200">
                <a:solidFill>
                  <a:schemeClr val="tx1"/>
                </a:solidFill>
              </a:defRPr>
            </a:lvl5pPr>
            <a:lvl6pPr>
              <a:lnSpc>
                <a:spcPct val="125000"/>
              </a:lnSpc>
              <a:defRPr sz="1200">
                <a:solidFill>
                  <a:schemeClr val="tx1"/>
                </a:solidFill>
              </a:defRPr>
            </a:lvl6pPr>
            <a:lvl7pPr>
              <a:lnSpc>
                <a:spcPct val="125000"/>
              </a:lnSpc>
              <a:defRPr sz="1200">
                <a:solidFill>
                  <a:schemeClr val="tx1"/>
                </a:solidFill>
              </a:defRPr>
            </a:lvl7pPr>
            <a:lvl8pPr>
              <a:lnSpc>
                <a:spcPct val="125000"/>
              </a:lnSpc>
              <a:defRPr sz="1200">
                <a:solidFill>
                  <a:schemeClr val="tx1"/>
                </a:solidFill>
              </a:defRPr>
            </a:lvl8pPr>
            <a:lvl9pPr>
              <a:lnSpc>
                <a:spcPct val="125000"/>
              </a:lnSpc>
              <a:defRPr sz="1200">
                <a:solidFill>
                  <a:schemeClr val="tx1"/>
                </a:solidFill>
              </a:defRPr>
            </a:lvl9pPr>
          </a:lstStyle>
          <a:p>
            <a:pPr lvl="0"/>
            <a:r>
              <a:rPr lang="de-DE" noProof="0"/>
              <a:t>Subline auf erster Ebene // für Text und Bullets &gt;&gt; Menü &gt; Start &gt; Absatz &gt; Listenebene erhöhen </a:t>
            </a:r>
          </a:p>
          <a:p>
            <a:pPr lvl="1"/>
            <a:r>
              <a:rPr lang="de-DE" noProof="0"/>
              <a:t>Zweite Ebene</a:t>
            </a:r>
          </a:p>
          <a:p>
            <a:pPr lvl="2"/>
            <a:r>
              <a:rPr lang="de-DE" noProof="0"/>
              <a:t>Dritte Ebene</a:t>
            </a:r>
          </a:p>
          <a:p>
            <a:pPr lvl="3"/>
            <a:r>
              <a:rPr lang="de-DE" noProof="0"/>
              <a:t>Vierte Ebene</a:t>
            </a:r>
          </a:p>
          <a:p>
            <a:pPr lvl="4"/>
            <a:r>
              <a:rPr lang="de-DE" noProof="0"/>
              <a:t>Fünfte Ebene</a:t>
            </a:r>
          </a:p>
          <a:p>
            <a:pPr lvl="5"/>
            <a:r>
              <a:rPr lang="de-DE" noProof="0"/>
              <a:t>Sechste Ebene</a:t>
            </a:r>
          </a:p>
          <a:p>
            <a:pPr lvl="6"/>
            <a:r>
              <a:rPr lang="de-DE" noProof="0"/>
              <a:t>Siebte Ebene</a:t>
            </a:r>
          </a:p>
          <a:p>
            <a:pPr lvl="7"/>
            <a:r>
              <a:rPr lang="de-DE" noProof="0"/>
              <a:t>Achte Ebene</a:t>
            </a:r>
          </a:p>
          <a:p>
            <a:pPr lvl="8"/>
            <a:r>
              <a:rPr lang="de-DE" noProof="0"/>
              <a:t>Neunte Ebene</a:t>
            </a:r>
          </a:p>
        </p:txBody>
      </p:sp>
      <p:sp>
        <p:nvSpPr>
          <p:cNvPr id="7" name="Text">
            <a:extLst>
              <a:ext uri="{FF2B5EF4-FFF2-40B4-BE49-F238E27FC236}">
                <a16:creationId xmlns:a16="http://schemas.microsoft.com/office/drawing/2014/main" id="{1939A448-0F2E-4135-83DB-3DD28B1D9BD7}"/>
              </a:ext>
            </a:extLst>
          </p:cNvPr>
          <p:cNvSpPr>
            <a:spLocks noGrp="1"/>
          </p:cNvSpPr>
          <p:nvPr>
            <p:ph type="body" orient="vert" idx="1" hasCustomPrompt="1"/>
          </p:nvPr>
        </p:nvSpPr>
        <p:spPr>
          <a:xfrm>
            <a:off x="466724" y="2708274"/>
            <a:ext cx="7452000" cy="3600451"/>
          </a:xfrm>
        </p:spPr>
        <p:txBody>
          <a:bodyPr vert="horz" numCol="2" spcCol="144000"/>
          <a:lstStyle>
            <a:lvl1pPr>
              <a:defRPr/>
            </a:lvl1pPr>
            <a:lvl2pPr>
              <a:defRPr/>
            </a:lvl2pPr>
            <a:lvl9pPr>
              <a:defRPr/>
            </a:lvl9pPr>
          </a:lstStyle>
          <a:p>
            <a:pPr lvl="0"/>
            <a:r>
              <a:rPr lang="de-DE" noProof="0"/>
              <a:t>Text auf erster Ebene // für Subline und Bullets im Text &gt;&gt; Menü &gt; Start &gt; Absatz &gt; Listenebene erhöhen </a:t>
            </a:r>
          </a:p>
          <a:p>
            <a:pPr lvl="1"/>
            <a:r>
              <a:rPr lang="de-DE" noProof="0"/>
              <a:t>Zweite Ebene</a:t>
            </a:r>
          </a:p>
          <a:p>
            <a:pPr lvl="2"/>
            <a:r>
              <a:rPr lang="de-DE" noProof="0"/>
              <a:t>Dritte Ebene</a:t>
            </a:r>
          </a:p>
          <a:p>
            <a:pPr lvl="3"/>
            <a:r>
              <a:rPr lang="de-DE" noProof="0"/>
              <a:t>Vierte Ebene</a:t>
            </a:r>
          </a:p>
          <a:p>
            <a:pPr lvl="4"/>
            <a:r>
              <a:rPr lang="de-DE" noProof="0"/>
              <a:t>Fünfte Ebene</a:t>
            </a:r>
          </a:p>
          <a:p>
            <a:pPr lvl="5"/>
            <a:r>
              <a:rPr lang="de-DE" noProof="0"/>
              <a:t>Sechste Ebene</a:t>
            </a:r>
          </a:p>
          <a:p>
            <a:pPr lvl="6"/>
            <a:r>
              <a:rPr lang="de-DE" noProof="0"/>
              <a:t>Siebte Ebene</a:t>
            </a:r>
          </a:p>
          <a:p>
            <a:pPr lvl="7"/>
            <a:r>
              <a:rPr lang="de-DE" noProof="0"/>
              <a:t>Achte Ebene</a:t>
            </a:r>
          </a:p>
          <a:p>
            <a:pPr lvl="8"/>
            <a:r>
              <a:rPr lang="de-DE" noProof="0"/>
              <a:t>Neunte Ebene</a:t>
            </a:r>
          </a:p>
        </p:txBody>
      </p:sp>
      <p:sp>
        <p:nvSpPr>
          <p:cNvPr id="10" name="Subline">
            <a:extLst>
              <a:ext uri="{FF2B5EF4-FFF2-40B4-BE49-F238E27FC236}">
                <a16:creationId xmlns:a16="http://schemas.microsoft.com/office/drawing/2014/main" id="{1C5CD37D-A0D8-45CD-8794-4B0FF9D4811E}"/>
              </a:ext>
            </a:extLst>
          </p:cNvPr>
          <p:cNvSpPr>
            <a:spLocks noGrp="1"/>
          </p:cNvSpPr>
          <p:nvPr>
            <p:ph type="body" orient="vert" idx="13" hasCustomPrompt="1"/>
          </p:nvPr>
        </p:nvSpPr>
        <p:spPr>
          <a:xfrm>
            <a:off x="466724" y="1979612"/>
            <a:ext cx="11256963" cy="252000"/>
          </a:xfrm>
        </p:spPr>
        <p:txBody>
          <a:bodyPr vert="horz"/>
          <a:lstStyle>
            <a:lvl1pPr>
              <a:lnSpc>
                <a:spcPct val="138000"/>
              </a:lnSpc>
              <a:spcBef>
                <a:spcPts val="0"/>
              </a:spcBef>
              <a:spcAft>
                <a:spcPts val="0"/>
              </a:spcAft>
              <a:defRPr sz="1200" b="1" cap="all" spc="70" baseline="0">
                <a:solidFill>
                  <a:schemeClr val="accent4"/>
                </a:solidFill>
                <a:latin typeface="+mj-lt"/>
              </a:defRPr>
            </a:lvl1pPr>
            <a:lvl2pPr>
              <a:lnSpc>
                <a:spcPct val="138000"/>
              </a:lnSpc>
              <a:spcBef>
                <a:spcPts val="0"/>
              </a:spcBef>
              <a:spcAft>
                <a:spcPts val="0"/>
              </a:spcAft>
              <a:defRPr/>
            </a:lvl2pPr>
            <a:lvl3pPr>
              <a:lnSpc>
                <a:spcPct val="138000"/>
              </a:lnSpc>
              <a:spcBef>
                <a:spcPts val="0"/>
              </a:spcBef>
              <a:spcAft>
                <a:spcPts val="0"/>
              </a:spcAft>
              <a:defRPr sz="1200" b="1" cap="all" spc="70" baseline="0">
                <a:solidFill>
                  <a:schemeClr val="accent4"/>
                </a:solidFill>
                <a:latin typeface="+mj-lt"/>
              </a:defRPr>
            </a:lvl3pPr>
            <a:lvl4pPr>
              <a:lnSpc>
                <a:spcPct val="138000"/>
              </a:lnSpc>
              <a:spcBef>
                <a:spcPts val="0"/>
              </a:spcBef>
              <a:spcAft>
                <a:spcPts val="0"/>
              </a:spcAft>
              <a:defRPr sz="1200" b="1" cap="all" spc="70" baseline="0">
                <a:solidFill>
                  <a:schemeClr val="accent4"/>
                </a:solidFill>
                <a:latin typeface="+mj-lt"/>
              </a:defRPr>
            </a:lvl4pPr>
            <a:lvl5pPr>
              <a:lnSpc>
                <a:spcPct val="138000"/>
              </a:lnSpc>
              <a:spcBef>
                <a:spcPts val="0"/>
              </a:spcBef>
              <a:spcAft>
                <a:spcPts val="0"/>
              </a:spcAft>
              <a:defRPr sz="1200" b="1" cap="all" spc="70" baseline="0">
                <a:solidFill>
                  <a:schemeClr val="accent4"/>
                </a:solidFill>
                <a:latin typeface="+mj-lt"/>
              </a:defRPr>
            </a:lvl5pPr>
            <a:lvl6pPr>
              <a:lnSpc>
                <a:spcPct val="138000"/>
              </a:lnSpc>
              <a:spcBef>
                <a:spcPts val="0"/>
              </a:spcBef>
              <a:spcAft>
                <a:spcPts val="0"/>
              </a:spcAft>
              <a:defRPr sz="1200" b="1" cap="all" spc="70" baseline="0">
                <a:solidFill>
                  <a:schemeClr val="accent4"/>
                </a:solidFill>
                <a:latin typeface="+mj-lt"/>
              </a:defRPr>
            </a:lvl6pPr>
            <a:lvl7pPr>
              <a:lnSpc>
                <a:spcPct val="138000"/>
              </a:lnSpc>
              <a:spcBef>
                <a:spcPts val="0"/>
              </a:spcBef>
              <a:spcAft>
                <a:spcPts val="0"/>
              </a:spcAft>
              <a:defRPr sz="1200" b="1" cap="all" spc="70" baseline="0">
                <a:solidFill>
                  <a:schemeClr val="accent4"/>
                </a:solidFill>
                <a:latin typeface="+mj-lt"/>
              </a:defRPr>
            </a:lvl7pPr>
            <a:lvl8pPr>
              <a:lnSpc>
                <a:spcPct val="138000"/>
              </a:lnSpc>
              <a:spcBef>
                <a:spcPts val="0"/>
              </a:spcBef>
              <a:spcAft>
                <a:spcPts val="0"/>
              </a:spcAft>
              <a:defRPr sz="1200" b="1" cap="all" spc="70" baseline="0">
                <a:solidFill>
                  <a:schemeClr val="accent4"/>
                </a:solidFill>
                <a:latin typeface="+mj-lt"/>
              </a:defRPr>
            </a:lvl8pPr>
            <a:lvl9pPr>
              <a:lnSpc>
                <a:spcPct val="138000"/>
              </a:lnSpc>
              <a:spcBef>
                <a:spcPts val="0"/>
              </a:spcBef>
              <a:spcAft>
                <a:spcPts val="0"/>
              </a:spcAft>
              <a:defRPr sz="1200" b="1" cap="all" spc="70" baseline="0">
                <a:solidFill>
                  <a:schemeClr val="accent4"/>
                </a:solidFill>
                <a:latin typeface="+mj-lt"/>
              </a:defRPr>
            </a:lvl9pPr>
          </a:lstStyle>
          <a:p>
            <a:pPr lvl="0"/>
            <a:r>
              <a:rPr lang="de-DE" noProof="0"/>
              <a:t>Subline</a:t>
            </a:r>
          </a:p>
        </p:txBody>
      </p:sp>
      <p:sp>
        <p:nvSpPr>
          <p:cNvPr id="2" name="Headline">
            <a:extLst>
              <a:ext uri="{FF2B5EF4-FFF2-40B4-BE49-F238E27FC236}">
                <a16:creationId xmlns:a16="http://schemas.microsoft.com/office/drawing/2014/main" id="{AEC97D6F-A0A5-4FE0-B17B-C1CDCF19A43C}"/>
              </a:ext>
            </a:extLst>
          </p:cNvPr>
          <p:cNvSpPr>
            <a:spLocks noGrp="1"/>
          </p:cNvSpPr>
          <p:nvPr>
            <p:ph type="title" hasCustomPrompt="1"/>
          </p:nvPr>
        </p:nvSpPr>
        <p:spPr/>
        <p:txBody>
          <a:bodyPr/>
          <a:lstStyle/>
          <a:p>
            <a:r>
              <a:rPr lang="de-DE" noProof="0"/>
              <a:t>Headline auf maximal</a:t>
            </a:r>
            <a:br>
              <a:rPr lang="de-DE" noProof="0"/>
            </a:br>
            <a:r>
              <a:rPr lang="de-DE" noProof="0"/>
              <a:t>zwei Zeilen</a:t>
            </a:r>
            <a:endParaRPr lang="en-GB"/>
          </a:p>
        </p:txBody>
      </p:sp>
    </p:spTree>
    <p:extLst>
      <p:ext uri="{BB962C8B-B14F-4D97-AF65-F5344CB8AC3E}">
        <p14:creationId xmlns:p14="http://schemas.microsoft.com/office/powerpoint/2010/main" val="3394391165"/>
      </p:ext>
    </p:extLst>
  </p:cSld>
  <p:clrMapOvr>
    <a:masterClrMapping/>
  </p:clrMapOvr>
  <p:extLst>
    <p:ext uri="{DCECCB84-F9BA-43D5-87BE-67443E8EF086}">
      <p15:sldGuideLst xmlns:p15="http://schemas.microsoft.com/office/powerpoint/2012/main">
        <p15:guide id="1" pos="294">
          <p15:clr>
            <a:srgbClr val="000000"/>
          </p15:clr>
        </p15:guide>
        <p15:guide id="2" orient="horz" pos="1145">
          <p15:clr>
            <a:srgbClr val="000000"/>
          </p15:clr>
        </p15:guide>
        <p15:guide id="5" pos="7385">
          <p15:clr>
            <a:srgbClr val="000000"/>
          </p15:clr>
        </p15:guide>
        <p15:guide id="6" orient="horz" pos="1706">
          <p15:clr>
            <a:srgbClr val="000000"/>
          </p15:clr>
        </p15:guide>
        <p15:guide id="9" orient="horz" pos="3974">
          <p15:clr>
            <a:srgbClr val="000000"/>
          </p15:clr>
        </p15:guide>
        <p15:guide id="10" orient="horz" pos="3906">
          <p15:clr>
            <a:srgbClr val="000000"/>
          </p15:clr>
        </p15:guide>
        <p15:guide id="11" orient="horz" pos="261">
          <p15:clr>
            <a:srgbClr val="000000"/>
          </p15:clr>
        </p15:guide>
        <p15:guide id="12" orient="horz" pos="1247">
          <p15:clr>
            <a:srgbClr val="000000"/>
          </p15:clr>
        </p15:guide>
        <p15:guide id="14" pos="5082">
          <p15:clr>
            <a:srgbClr val="000000"/>
          </p15:clr>
        </p15:guide>
        <p15:guide id="15" orient="horz" pos="1736">
          <p15:clr>
            <a:srgbClr val="00000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eadline / Inhalt (Bullet Points)">
    <p:spTree>
      <p:nvGrpSpPr>
        <p:cNvPr id="1" name=""/>
        <p:cNvGrpSpPr/>
        <p:nvPr/>
      </p:nvGrpSpPr>
      <p:grpSpPr>
        <a:xfrm>
          <a:off x="0" y="0"/>
          <a:ext cx="0" cy="0"/>
          <a:chOff x="0" y="0"/>
          <a:chExt cx="0" cy="0"/>
        </a:xfrm>
      </p:grpSpPr>
      <p:sp>
        <p:nvSpPr>
          <p:cNvPr id="5" name="Fußzeile">
            <a:extLst>
              <a:ext uri="{FF2B5EF4-FFF2-40B4-BE49-F238E27FC236}">
                <a16:creationId xmlns:a16="http://schemas.microsoft.com/office/drawing/2014/main" id="{84373269-42F1-4B2A-BA50-A4EACFEF204F}"/>
              </a:ext>
            </a:extLst>
          </p:cNvPr>
          <p:cNvSpPr>
            <a:spLocks noGrp="1"/>
          </p:cNvSpPr>
          <p:nvPr>
            <p:ph type="ftr" sz="quarter" idx="11"/>
          </p:nvPr>
        </p:nvSpPr>
        <p:spPr/>
        <p:txBody>
          <a:bodyPr/>
          <a:lstStyle/>
          <a:p>
            <a:r>
              <a:rPr lang="en-GB"/>
              <a:t>Titel der Präsentation // Kürzel</a:t>
            </a:r>
          </a:p>
        </p:txBody>
      </p:sp>
      <p:sp>
        <p:nvSpPr>
          <p:cNvPr id="4" name="Datum">
            <a:extLst>
              <a:ext uri="{FF2B5EF4-FFF2-40B4-BE49-F238E27FC236}">
                <a16:creationId xmlns:a16="http://schemas.microsoft.com/office/drawing/2014/main" id="{075E5043-6DA3-4B87-A6B1-EA25157FE93D}"/>
              </a:ext>
            </a:extLst>
          </p:cNvPr>
          <p:cNvSpPr>
            <a:spLocks noGrp="1"/>
          </p:cNvSpPr>
          <p:nvPr>
            <p:ph type="dt" sz="half" idx="10"/>
          </p:nvPr>
        </p:nvSpPr>
        <p:spPr/>
        <p:txBody>
          <a:bodyPr/>
          <a:lstStyle/>
          <a:p>
            <a:fld id="{C3DF1858-B724-4D42-87B9-5D8F17167AD8}" type="datetime1">
              <a:rPr lang="de-DE" smtClean="0"/>
              <a:t>09.01.2026</a:t>
            </a:fld>
            <a:endParaRPr lang="en-GB"/>
          </a:p>
        </p:txBody>
      </p:sp>
      <p:sp>
        <p:nvSpPr>
          <p:cNvPr id="6" name="Foliennummer">
            <a:extLst>
              <a:ext uri="{FF2B5EF4-FFF2-40B4-BE49-F238E27FC236}">
                <a16:creationId xmlns:a16="http://schemas.microsoft.com/office/drawing/2014/main" id="{78C5F454-F2D3-4145-8A46-8E42A0F8B027}"/>
              </a:ext>
            </a:extLst>
          </p:cNvPr>
          <p:cNvSpPr>
            <a:spLocks noGrp="1"/>
          </p:cNvSpPr>
          <p:nvPr>
            <p:ph type="sldNum" sz="quarter" idx="12"/>
          </p:nvPr>
        </p:nvSpPr>
        <p:spPr/>
        <p:txBody>
          <a:bodyPr/>
          <a:lstStyle/>
          <a:p>
            <a:fld id="{89425045-E617-44AB-9894-E2B8B7241B24}" type="slidenum">
              <a:rPr lang="en-GB" smtClean="0"/>
              <a:t>‹#›</a:t>
            </a:fld>
            <a:endParaRPr lang="en-GB"/>
          </a:p>
        </p:txBody>
      </p:sp>
      <p:sp>
        <p:nvSpPr>
          <p:cNvPr id="3" name="Inhalt">
            <a:extLst>
              <a:ext uri="{FF2B5EF4-FFF2-40B4-BE49-F238E27FC236}">
                <a16:creationId xmlns:a16="http://schemas.microsoft.com/office/drawing/2014/main" id="{62EFA4AB-B506-4EE0-AF61-1213BA3C9C84}"/>
              </a:ext>
            </a:extLst>
          </p:cNvPr>
          <p:cNvSpPr>
            <a:spLocks noGrp="1"/>
          </p:cNvSpPr>
          <p:nvPr>
            <p:ph idx="1" hasCustomPrompt="1"/>
          </p:nvPr>
        </p:nvSpPr>
        <p:spPr>
          <a:xfrm>
            <a:off x="466725" y="1628775"/>
            <a:ext cx="11256963" cy="4679950"/>
          </a:xfrm>
        </p:spPr>
        <p:txBody>
          <a:bodyPr/>
          <a:lstStyle>
            <a:lvl1pPr marL="504000" indent="-252000">
              <a:lnSpc>
                <a:spcPct val="156000"/>
              </a:lnSpc>
              <a:buSzPct val="75000"/>
              <a:buFont typeface="Verdana" panose="020B0604030504040204" pitchFamily="34" charset="0"/>
              <a:buChar char="•"/>
              <a:defRPr sz="1600" b="0" cap="none" baseline="0">
                <a:solidFill>
                  <a:schemeClr val="tx1"/>
                </a:solidFill>
                <a:latin typeface="+mn-lt"/>
              </a:defRPr>
            </a:lvl1pPr>
            <a:lvl2pPr marL="918000" indent="-169200">
              <a:spcBef>
                <a:spcPts val="0"/>
              </a:spcBef>
              <a:spcAft>
                <a:spcPts val="0"/>
              </a:spcAft>
              <a:buFont typeface="Verdana" panose="020B0604030504040204" pitchFamily="34" charset="0"/>
              <a:buChar char="•"/>
              <a:defRPr b="0" cap="none" baseline="0">
                <a:solidFill>
                  <a:schemeClr val="tx1"/>
                </a:solidFill>
                <a:latin typeface="+mn-lt"/>
              </a:defRPr>
            </a:lvl2pPr>
            <a:lvl3pPr marL="658800" indent="-410400">
              <a:lnSpc>
                <a:spcPct val="138000"/>
              </a:lnSpc>
              <a:buFont typeface="Verdana" panose="020B0604030504040204" pitchFamily="34" charset="0"/>
              <a:buChar char="•"/>
              <a:defRPr sz="2400" b="0" cap="none" baseline="0">
                <a:solidFill>
                  <a:schemeClr val="tx1"/>
                </a:solidFill>
                <a:latin typeface="+mn-lt"/>
              </a:defRPr>
            </a:lvl3pPr>
            <a:lvl4pPr marL="918000" indent="-169200">
              <a:buSzPct val="75000"/>
              <a:buFont typeface="Verdana" panose="020B0604030504040204" pitchFamily="34" charset="0"/>
              <a:buChar char="•"/>
              <a:defRPr sz="1800" b="0" cap="none" baseline="0">
                <a:solidFill>
                  <a:schemeClr val="tx1"/>
                </a:solidFill>
                <a:latin typeface="+mn-lt"/>
              </a:defRPr>
            </a:lvl4pPr>
            <a:lvl5pPr marL="918000" indent="-169200">
              <a:buSzPct val="75000"/>
              <a:buFont typeface="Verdana" panose="020B0604030504040204" pitchFamily="34" charset="0"/>
              <a:buChar char="•"/>
              <a:defRPr sz="1800" b="0" cap="none" baseline="0">
                <a:solidFill>
                  <a:schemeClr val="tx1"/>
                </a:solidFill>
                <a:latin typeface="+mn-lt"/>
              </a:defRPr>
            </a:lvl5pPr>
            <a:lvl6pPr marL="918000" indent="-169200">
              <a:buSzPct val="75000"/>
              <a:buFont typeface="Verdana" panose="020B0604030504040204" pitchFamily="34" charset="0"/>
              <a:buChar char="•"/>
              <a:defRPr sz="1800" b="0" cap="none" baseline="0">
                <a:solidFill>
                  <a:schemeClr val="tx1"/>
                </a:solidFill>
                <a:latin typeface="+mn-lt"/>
              </a:defRPr>
            </a:lvl6pPr>
            <a:lvl7pPr marL="918000" indent="-169200">
              <a:buSzPct val="75000"/>
              <a:buFont typeface="Verdana" panose="020B0604030504040204" pitchFamily="34" charset="0"/>
              <a:buChar char="•"/>
              <a:defRPr sz="1800" b="0" cap="none" baseline="0">
                <a:solidFill>
                  <a:schemeClr val="tx1"/>
                </a:solidFill>
                <a:latin typeface="+mn-lt"/>
              </a:defRPr>
            </a:lvl7pPr>
            <a:lvl8pPr marL="918000" indent="-169200">
              <a:buSzPct val="75000"/>
              <a:buFont typeface="Verdana" panose="020B0604030504040204" pitchFamily="34" charset="0"/>
              <a:buChar char="•"/>
              <a:defRPr sz="1800" b="0" cap="none" baseline="0">
                <a:solidFill>
                  <a:schemeClr val="tx1"/>
                </a:solidFill>
                <a:latin typeface="+mn-lt"/>
              </a:defRPr>
            </a:lvl8pPr>
            <a:lvl9pPr marL="918000" indent="-169200">
              <a:buSzPct val="75000"/>
              <a:buFont typeface="Verdana" panose="020B0604030504040204" pitchFamily="34" charset="0"/>
              <a:buChar char="•"/>
              <a:defRPr sz="1800" b="0" cap="none" baseline="0">
                <a:solidFill>
                  <a:schemeClr val="tx1"/>
                </a:solidFill>
                <a:latin typeface="+mn-lt"/>
              </a:defRPr>
            </a:lvl9pPr>
          </a:lstStyle>
          <a:p>
            <a:pPr lvl="0"/>
            <a:r>
              <a:rPr lang="de-DE" noProof="0"/>
              <a:t>Bullet Points auf erster Ebene // für weitere Ebenen und Bullet Points groß &gt;&gt; Menü &gt; Start &gt; Absatz &gt; Listenebene erhöhen </a:t>
            </a:r>
          </a:p>
          <a:p>
            <a:pPr lvl="1"/>
            <a:r>
              <a:rPr lang="de-DE" noProof="0"/>
              <a:t>Zweite Ebene</a:t>
            </a:r>
          </a:p>
          <a:p>
            <a:pPr lvl="2"/>
            <a:r>
              <a:rPr lang="de-DE" noProof="0"/>
              <a:t>Dritte Ebene</a:t>
            </a:r>
          </a:p>
          <a:p>
            <a:pPr lvl="3"/>
            <a:r>
              <a:rPr lang="de-DE" noProof="0"/>
              <a:t>Vierte Ebene</a:t>
            </a:r>
          </a:p>
          <a:p>
            <a:pPr lvl="4"/>
            <a:r>
              <a:rPr lang="de-DE" noProof="0"/>
              <a:t>Fünfte Ebene</a:t>
            </a:r>
          </a:p>
          <a:p>
            <a:pPr lvl="5"/>
            <a:r>
              <a:rPr lang="de-DE" noProof="0"/>
              <a:t>Sechste Ebene</a:t>
            </a:r>
          </a:p>
          <a:p>
            <a:pPr lvl="6"/>
            <a:r>
              <a:rPr lang="de-DE" noProof="0"/>
              <a:t>Siebte Ebene</a:t>
            </a:r>
          </a:p>
          <a:p>
            <a:pPr lvl="7"/>
            <a:r>
              <a:rPr lang="de-DE" noProof="0"/>
              <a:t>Achte Ebene</a:t>
            </a:r>
          </a:p>
          <a:p>
            <a:pPr lvl="8"/>
            <a:r>
              <a:rPr lang="de-DE" noProof="0"/>
              <a:t>Neunte Ebene</a:t>
            </a:r>
          </a:p>
        </p:txBody>
      </p:sp>
      <p:sp>
        <p:nvSpPr>
          <p:cNvPr id="13" name="Headline">
            <a:extLst>
              <a:ext uri="{FF2B5EF4-FFF2-40B4-BE49-F238E27FC236}">
                <a16:creationId xmlns:a16="http://schemas.microsoft.com/office/drawing/2014/main" id="{06921F36-BF85-434C-B09A-A943A88ADA27}"/>
              </a:ext>
            </a:extLst>
          </p:cNvPr>
          <p:cNvSpPr>
            <a:spLocks noGrp="1"/>
          </p:cNvSpPr>
          <p:nvPr>
            <p:ph type="title" hasCustomPrompt="1"/>
          </p:nvPr>
        </p:nvSpPr>
        <p:spPr>
          <a:xfrm>
            <a:off x="466725" y="414338"/>
            <a:ext cx="9710738" cy="802800"/>
          </a:xfrm>
        </p:spPr>
        <p:txBody>
          <a:bodyPr anchor="t" anchorCtr="0"/>
          <a:lstStyle>
            <a:lvl1pPr>
              <a:defRPr/>
            </a:lvl1pPr>
          </a:lstStyle>
          <a:p>
            <a:r>
              <a:rPr lang="de-DE" noProof="0"/>
              <a:t>Headline</a:t>
            </a:r>
            <a:endParaRPr lang="en-GB"/>
          </a:p>
        </p:txBody>
      </p:sp>
    </p:spTree>
    <p:extLst>
      <p:ext uri="{BB962C8B-B14F-4D97-AF65-F5344CB8AC3E}">
        <p14:creationId xmlns:p14="http://schemas.microsoft.com/office/powerpoint/2010/main" val="3476990970"/>
      </p:ext>
    </p:extLst>
  </p:cSld>
  <p:clrMapOvr>
    <a:masterClrMapping/>
  </p:clrMapOvr>
  <p:extLst>
    <p:ext uri="{DCECCB84-F9BA-43D5-87BE-67443E8EF086}">
      <p15:sldGuideLst xmlns:p15="http://schemas.microsoft.com/office/powerpoint/2012/main">
        <p15:guide id="1" pos="294">
          <p15:clr>
            <a:srgbClr val="000000"/>
          </p15:clr>
        </p15:guide>
        <p15:guide id="2" orient="horz" pos="1026">
          <p15:clr>
            <a:srgbClr val="000000"/>
          </p15:clr>
        </p15:guide>
        <p15:guide id="5" pos="7385">
          <p15:clr>
            <a:srgbClr val="000000"/>
          </p15:clr>
        </p15:guide>
        <p15:guide id="9" orient="horz" pos="3974">
          <p15:clr>
            <a:srgbClr val="000000"/>
          </p15:clr>
        </p15:guide>
        <p15:guide id="11" orient="horz" pos="261">
          <p15:clr>
            <a:srgbClr val="00000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912629" y="1709738"/>
            <a:ext cx="9214884" cy="3159974"/>
          </a:xfrm>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912628" y="5018567"/>
            <a:ext cx="7907079" cy="1073889"/>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06DDB232-C681-46A2-B21F-2BD21E9CA134}" type="datetimeFigureOut">
              <a:rPr lang="en-US" dirty="0"/>
              <a:t>1/9/2026</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12960-6E85-460F-B6E3-5B82CB31AF3D}" type="slidenum">
              <a:rPr lang="en-US" dirty="0"/>
              <a:t>‹#›</a:t>
            </a:fld>
            <a:endParaRPr lang="en-US"/>
          </a:p>
        </p:txBody>
      </p:sp>
    </p:spTree>
    <p:extLst>
      <p:ext uri="{BB962C8B-B14F-4D97-AF65-F5344CB8AC3E}">
        <p14:creationId xmlns:p14="http://schemas.microsoft.com/office/powerpoint/2010/main" val="20060967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eadline / Text 1/3 / Bild 2/3">
    <p:spTree>
      <p:nvGrpSpPr>
        <p:cNvPr id="1" name=""/>
        <p:cNvGrpSpPr/>
        <p:nvPr/>
      </p:nvGrpSpPr>
      <p:grpSpPr>
        <a:xfrm>
          <a:off x="0" y="0"/>
          <a:ext cx="0" cy="0"/>
          <a:chOff x="0" y="0"/>
          <a:chExt cx="0" cy="0"/>
        </a:xfrm>
      </p:grpSpPr>
      <p:sp>
        <p:nvSpPr>
          <p:cNvPr id="5" name="Fußzeile">
            <a:extLst>
              <a:ext uri="{FF2B5EF4-FFF2-40B4-BE49-F238E27FC236}">
                <a16:creationId xmlns:a16="http://schemas.microsoft.com/office/drawing/2014/main" id="{84373269-42F1-4B2A-BA50-A4EACFEF204F}"/>
              </a:ext>
            </a:extLst>
          </p:cNvPr>
          <p:cNvSpPr>
            <a:spLocks noGrp="1"/>
          </p:cNvSpPr>
          <p:nvPr>
            <p:ph type="ftr" sz="quarter" idx="11"/>
          </p:nvPr>
        </p:nvSpPr>
        <p:spPr/>
        <p:txBody>
          <a:bodyPr/>
          <a:lstStyle/>
          <a:p>
            <a:r>
              <a:rPr lang="en-GB"/>
              <a:t>Titel der Präsentation // Kürzel</a:t>
            </a:r>
          </a:p>
        </p:txBody>
      </p:sp>
      <p:sp>
        <p:nvSpPr>
          <p:cNvPr id="4" name="Datum">
            <a:extLst>
              <a:ext uri="{FF2B5EF4-FFF2-40B4-BE49-F238E27FC236}">
                <a16:creationId xmlns:a16="http://schemas.microsoft.com/office/drawing/2014/main" id="{075E5043-6DA3-4B87-A6B1-EA25157FE93D}"/>
              </a:ext>
            </a:extLst>
          </p:cNvPr>
          <p:cNvSpPr>
            <a:spLocks noGrp="1"/>
          </p:cNvSpPr>
          <p:nvPr>
            <p:ph type="dt" sz="half" idx="10"/>
          </p:nvPr>
        </p:nvSpPr>
        <p:spPr/>
        <p:txBody>
          <a:bodyPr/>
          <a:lstStyle/>
          <a:p>
            <a:fld id="{7A895148-D47F-44F5-91BC-EE335636F0C6}" type="datetime1">
              <a:rPr lang="de-DE" smtClean="0"/>
              <a:t>09.01.2026</a:t>
            </a:fld>
            <a:endParaRPr lang="en-GB"/>
          </a:p>
        </p:txBody>
      </p:sp>
      <p:sp>
        <p:nvSpPr>
          <p:cNvPr id="6" name="Foliennummer">
            <a:extLst>
              <a:ext uri="{FF2B5EF4-FFF2-40B4-BE49-F238E27FC236}">
                <a16:creationId xmlns:a16="http://schemas.microsoft.com/office/drawing/2014/main" id="{78C5F454-F2D3-4145-8A46-8E42A0F8B027}"/>
              </a:ext>
            </a:extLst>
          </p:cNvPr>
          <p:cNvSpPr>
            <a:spLocks noGrp="1"/>
          </p:cNvSpPr>
          <p:nvPr>
            <p:ph type="sldNum" sz="quarter" idx="12"/>
          </p:nvPr>
        </p:nvSpPr>
        <p:spPr/>
        <p:txBody>
          <a:bodyPr/>
          <a:lstStyle/>
          <a:p>
            <a:fld id="{89425045-E617-44AB-9894-E2B8B7241B24}" type="slidenum">
              <a:rPr lang="en-GB" smtClean="0"/>
              <a:t>‹#›</a:t>
            </a:fld>
            <a:endParaRPr lang="en-GB"/>
          </a:p>
        </p:txBody>
      </p:sp>
      <p:sp>
        <p:nvSpPr>
          <p:cNvPr id="8" name="Bild">
            <a:extLst>
              <a:ext uri="{FF2B5EF4-FFF2-40B4-BE49-F238E27FC236}">
                <a16:creationId xmlns:a16="http://schemas.microsoft.com/office/drawing/2014/main" id="{A3294E61-661F-4107-9216-522DCC3F696C}"/>
              </a:ext>
            </a:extLst>
          </p:cNvPr>
          <p:cNvSpPr>
            <a:spLocks noGrp="1"/>
          </p:cNvSpPr>
          <p:nvPr>
            <p:ph type="pic" sz="quarter" idx="14" hasCustomPrompt="1"/>
          </p:nvPr>
        </p:nvSpPr>
        <p:spPr>
          <a:xfrm>
            <a:off x="4267200" y="2755900"/>
            <a:ext cx="7456488" cy="3444875"/>
          </a:xfrm>
          <a:solidFill>
            <a:schemeClr val="bg2"/>
          </a:solidFill>
        </p:spPr>
        <p:txBody>
          <a:bodyPr anchor="ctr" anchorCtr="0"/>
          <a:lstStyle>
            <a:lvl1pPr algn="ctr">
              <a:defRPr/>
            </a:lvl1pPr>
          </a:lstStyle>
          <a:p>
            <a:r>
              <a:rPr lang="de-DE"/>
              <a:t>Bild einfügen</a:t>
            </a:r>
          </a:p>
        </p:txBody>
      </p:sp>
      <p:sp>
        <p:nvSpPr>
          <p:cNvPr id="7" name="Text">
            <a:extLst>
              <a:ext uri="{FF2B5EF4-FFF2-40B4-BE49-F238E27FC236}">
                <a16:creationId xmlns:a16="http://schemas.microsoft.com/office/drawing/2014/main" id="{1939A448-0F2E-4135-83DB-3DD28B1D9BD7}"/>
              </a:ext>
            </a:extLst>
          </p:cNvPr>
          <p:cNvSpPr>
            <a:spLocks noGrp="1"/>
          </p:cNvSpPr>
          <p:nvPr>
            <p:ph type="body" orient="vert" idx="1" hasCustomPrompt="1"/>
          </p:nvPr>
        </p:nvSpPr>
        <p:spPr>
          <a:xfrm>
            <a:off x="466724" y="2708274"/>
            <a:ext cx="3654000" cy="3600451"/>
          </a:xfrm>
        </p:spPr>
        <p:txBody>
          <a:bodyPr vert="horz" numCol="1" spcCol="144000"/>
          <a:lstStyle>
            <a:lvl1pPr>
              <a:defRPr/>
            </a:lvl1pPr>
            <a:lvl2pPr>
              <a:defRPr/>
            </a:lvl2pPr>
            <a:lvl9pPr>
              <a:defRPr/>
            </a:lvl9pPr>
          </a:lstStyle>
          <a:p>
            <a:pPr lvl="0"/>
            <a:r>
              <a:rPr lang="de-DE" noProof="0"/>
              <a:t>Text auf erster Ebene // für Subline und Bullets im Text &gt;&gt; Menü &gt; Start &gt; Absatz &gt; Listenebene erhöhen </a:t>
            </a:r>
          </a:p>
          <a:p>
            <a:pPr lvl="1"/>
            <a:r>
              <a:rPr lang="de-DE" noProof="0"/>
              <a:t>Zweite Ebene</a:t>
            </a:r>
          </a:p>
          <a:p>
            <a:pPr lvl="2"/>
            <a:r>
              <a:rPr lang="de-DE" noProof="0"/>
              <a:t>Dritte Ebene</a:t>
            </a:r>
          </a:p>
          <a:p>
            <a:pPr lvl="3"/>
            <a:r>
              <a:rPr lang="de-DE" noProof="0"/>
              <a:t>Vierte Ebene</a:t>
            </a:r>
          </a:p>
          <a:p>
            <a:pPr lvl="4"/>
            <a:r>
              <a:rPr lang="de-DE" noProof="0"/>
              <a:t>Fünfte Ebene</a:t>
            </a:r>
          </a:p>
          <a:p>
            <a:pPr lvl="5"/>
            <a:r>
              <a:rPr lang="de-DE" noProof="0"/>
              <a:t>Sechste Ebene</a:t>
            </a:r>
          </a:p>
          <a:p>
            <a:pPr lvl="6"/>
            <a:r>
              <a:rPr lang="de-DE" noProof="0"/>
              <a:t>Siebte Ebene</a:t>
            </a:r>
          </a:p>
          <a:p>
            <a:pPr lvl="7"/>
            <a:r>
              <a:rPr lang="de-DE" noProof="0"/>
              <a:t>Achte Ebene</a:t>
            </a:r>
          </a:p>
          <a:p>
            <a:pPr lvl="8"/>
            <a:r>
              <a:rPr lang="de-DE" noProof="0"/>
              <a:t>Neunte Ebene</a:t>
            </a:r>
          </a:p>
        </p:txBody>
      </p:sp>
      <p:sp>
        <p:nvSpPr>
          <p:cNvPr id="10" name="Subline">
            <a:extLst>
              <a:ext uri="{FF2B5EF4-FFF2-40B4-BE49-F238E27FC236}">
                <a16:creationId xmlns:a16="http://schemas.microsoft.com/office/drawing/2014/main" id="{1C5CD37D-A0D8-45CD-8794-4B0FF9D4811E}"/>
              </a:ext>
            </a:extLst>
          </p:cNvPr>
          <p:cNvSpPr>
            <a:spLocks noGrp="1"/>
          </p:cNvSpPr>
          <p:nvPr>
            <p:ph type="body" orient="vert" idx="13" hasCustomPrompt="1"/>
          </p:nvPr>
        </p:nvSpPr>
        <p:spPr>
          <a:xfrm>
            <a:off x="466724" y="1979612"/>
            <a:ext cx="11256963" cy="252000"/>
          </a:xfrm>
        </p:spPr>
        <p:txBody>
          <a:bodyPr vert="horz"/>
          <a:lstStyle>
            <a:lvl1pPr>
              <a:lnSpc>
                <a:spcPct val="138000"/>
              </a:lnSpc>
              <a:spcBef>
                <a:spcPts val="0"/>
              </a:spcBef>
              <a:spcAft>
                <a:spcPts val="0"/>
              </a:spcAft>
              <a:defRPr sz="1200" b="1" cap="all" spc="70" baseline="0">
                <a:solidFill>
                  <a:schemeClr val="accent4"/>
                </a:solidFill>
                <a:latin typeface="+mj-lt"/>
              </a:defRPr>
            </a:lvl1pPr>
            <a:lvl2pPr>
              <a:lnSpc>
                <a:spcPct val="138000"/>
              </a:lnSpc>
              <a:spcBef>
                <a:spcPts val="0"/>
              </a:spcBef>
              <a:spcAft>
                <a:spcPts val="0"/>
              </a:spcAft>
              <a:defRPr/>
            </a:lvl2pPr>
            <a:lvl3pPr>
              <a:lnSpc>
                <a:spcPct val="138000"/>
              </a:lnSpc>
              <a:spcBef>
                <a:spcPts val="0"/>
              </a:spcBef>
              <a:spcAft>
                <a:spcPts val="0"/>
              </a:spcAft>
              <a:defRPr sz="1200" b="1" cap="all" spc="70" baseline="0">
                <a:solidFill>
                  <a:schemeClr val="accent4"/>
                </a:solidFill>
                <a:latin typeface="+mj-lt"/>
              </a:defRPr>
            </a:lvl3pPr>
            <a:lvl4pPr>
              <a:lnSpc>
                <a:spcPct val="138000"/>
              </a:lnSpc>
              <a:spcBef>
                <a:spcPts val="0"/>
              </a:spcBef>
              <a:spcAft>
                <a:spcPts val="0"/>
              </a:spcAft>
              <a:defRPr sz="1200" b="1" cap="all" spc="70" baseline="0">
                <a:solidFill>
                  <a:schemeClr val="accent4"/>
                </a:solidFill>
                <a:latin typeface="+mj-lt"/>
              </a:defRPr>
            </a:lvl4pPr>
            <a:lvl5pPr>
              <a:lnSpc>
                <a:spcPct val="138000"/>
              </a:lnSpc>
              <a:spcBef>
                <a:spcPts val="0"/>
              </a:spcBef>
              <a:spcAft>
                <a:spcPts val="0"/>
              </a:spcAft>
              <a:defRPr sz="1200" b="1" cap="all" spc="70" baseline="0">
                <a:solidFill>
                  <a:schemeClr val="accent4"/>
                </a:solidFill>
                <a:latin typeface="+mj-lt"/>
              </a:defRPr>
            </a:lvl5pPr>
            <a:lvl6pPr>
              <a:lnSpc>
                <a:spcPct val="138000"/>
              </a:lnSpc>
              <a:spcBef>
                <a:spcPts val="0"/>
              </a:spcBef>
              <a:spcAft>
                <a:spcPts val="0"/>
              </a:spcAft>
              <a:defRPr sz="1200" b="1" cap="all" spc="70" baseline="0">
                <a:solidFill>
                  <a:schemeClr val="accent4"/>
                </a:solidFill>
                <a:latin typeface="+mj-lt"/>
              </a:defRPr>
            </a:lvl6pPr>
            <a:lvl7pPr>
              <a:lnSpc>
                <a:spcPct val="138000"/>
              </a:lnSpc>
              <a:spcBef>
                <a:spcPts val="0"/>
              </a:spcBef>
              <a:spcAft>
                <a:spcPts val="0"/>
              </a:spcAft>
              <a:defRPr sz="1200" b="1" cap="all" spc="70" baseline="0">
                <a:solidFill>
                  <a:schemeClr val="accent4"/>
                </a:solidFill>
                <a:latin typeface="+mj-lt"/>
              </a:defRPr>
            </a:lvl7pPr>
            <a:lvl8pPr>
              <a:lnSpc>
                <a:spcPct val="138000"/>
              </a:lnSpc>
              <a:spcBef>
                <a:spcPts val="0"/>
              </a:spcBef>
              <a:spcAft>
                <a:spcPts val="0"/>
              </a:spcAft>
              <a:defRPr sz="1200" b="1" cap="all" spc="70" baseline="0">
                <a:solidFill>
                  <a:schemeClr val="accent4"/>
                </a:solidFill>
                <a:latin typeface="+mj-lt"/>
              </a:defRPr>
            </a:lvl8pPr>
            <a:lvl9pPr>
              <a:lnSpc>
                <a:spcPct val="138000"/>
              </a:lnSpc>
              <a:spcBef>
                <a:spcPts val="0"/>
              </a:spcBef>
              <a:spcAft>
                <a:spcPts val="0"/>
              </a:spcAft>
              <a:defRPr sz="1200" b="1" cap="all" spc="70" baseline="0">
                <a:solidFill>
                  <a:schemeClr val="accent4"/>
                </a:solidFill>
                <a:latin typeface="+mj-lt"/>
              </a:defRPr>
            </a:lvl9pPr>
          </a:lstStyle>
          <a:p>
            <a:pPr lvl="0"/>
            <a:r>
              <a:rPr lang="de-DE" noProof="0"/>
              <a:t>Subline</a:t>
            </a:r>
          </a:p>
        </p:txBody>
      </p:sp>
      <p:sp>
        <p:nvSpPr>
          <p:cNvPr id="2" name="Headline">
            <a:extLst>
              <a:ext uri="{FF2B5EF4-FFF2-40B4-BE49-F238E27FC236}">
                <a16:creationId xmlns:a16="http://schemas.microsoft.com/office/drawing/2014/main" id="{AEC97D6F-A0A5-4FE0-B17B-C1CDCF19A43C}"/>
              </a:ext>
            </a:extLst>
          </p:cNvPr>
          <p:cNvSpPr>
            <a:spLocks noGrp="1"/>
          </p:cNvSpPr>
          <p:nvPr>
            <p:ph type="title" hasCustomPrompt="1"/>
          </p:nvPr>
        </p:nvSpPr>
        <p:spPr/>
        <p:txBody>
          <a:bodyPr/>
          <a:lstStyle/>
          <a:p>
            <a:r>
              <a:rPr lang="de-DE" noProof="0"/>
              <a:t>Headline auf maximal</a:t>
            </a:r>
            <a:br>
              <a:rPr lang="de-DE" noProof="0"/>
            </a:br>
            <a:r>
              <a:rPr lang="de-DE" noProof="0"/>
              <a:t>zwei Zeilen</a:t>
            </a:r>
            <a:endParaRPr lang="en-GB"/>
          </a:p>
        </p:txBody>
      </p:sp>
    </p:spTree>
    <p:extLst>
      <p:ext uri="{BB962C8B-B14F-4D97-AF65-F5344CB8AC3E}">
        <p14:creationId xmlns:p14="http://schemas.microsoft.com/office/powerpoint/2010/main" val="3358732217"/>
      </p:ext>
    </p:extLst>
  </p:cSld>
  <p:clrMapOvr>
    <a:masterClrMapping/>
  </p:clrMapOvr>
  <p:extLst>
    <p:ext uri="{DCECCB84-F9BA-43D5-87BE-67443E8EF086}">
      <p15:sldGuideLst xmlns:p15="http://schemas.microsoft.com/office/powerpoint/2012/main">
        <p15:guide id="1" pos="294">
          <p15:clr>
            <a:srgbClr val="000000"/>
          </p15:clr>
        </p15:guide>
        <p15:guide id="2" orient="horz" pos="1145">
          <p15:clr>
            <a:srgbClr val="000000"/>
          </p15:clr>
        </p15:guide>
        <p15:guide id="5" pos="7385">
          <p15:clr>
            <a:srgbClr val="000000"/>
          </p15:clr>
        </p15:guide>
        <p15:guide id="6" orient="horz" pos="1706">
          <p15:clr>
            <a:srgbClr val="000000"/>
          </p15:clr>
        </p15:guide>
        <p15:guide id="9" orient="horz" pos="3974">
          <p15:clr>
            <a:srgbClr val="000000"/>
          </p15:clr>
        </p15:guide>
        <p15:guide id="10" orient="horz" pos="3906">
          <p15:clr>
            <a:srgbClr val="000000"/>
          </p15:clr>
        </p15:guide>
        <p15:guide id="11" orient="horz" pos="261">
          <p15:clr>
            <a:srgbClr val="000000"/>
          </p15:clr>
        </p15:guide>
        <p15:guide id="12" orient="horz" pos="1247">
          <p15:clr>
            <a:srgbClr val="000000"/>
          </p15:clr>
        </p15:guide>
        <p15:guide id="14" pos="2688">
          <p15:clr>
            <a:srgbClr val="000000"/>
          </p15:clr>
        </p15:guide>
        <p15:guide id="15" orient="horz" pos="1736">
          <p15:clr>
            <a:srgbClr val="00000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Headline / Text 2/3 / Bild 1/3">
    <p:spTree>
      <p:nvGrpSpPr>
        <p:cNvPr id="1" name=""/>
        <p:cNvGrpSpPr/>
        <p:nvPr/>
      </p:nvGrpSpPr>
      <p:grpSpPr>
        <a:xfrm>
          <a:off x="0" y="0"/>
          <a:ext cx="0" cy="0"/>
          <a:chOff x="0" y="0"/>
          <a:chExt cx="0" cy="0"/>
        </a:xfrm>
      </p:grpSpPr>
      <p:sp>
        <p:nvSpPr>
          <p:cNvPr id="5" name="Fußzeile">
            <a:extLst>
              <a:ext uri="{FF2B5EF4-FFF2-40B4-BE49-F238E27FC236}">
                <a16:creationId xmlns:a16="http://schemas.microsoft.com/office/drawing/2014/main" id="{84373269-42F1-4B2A-BA50-A4EACFEF204F}"/>
              </a:ext>
            </a:extLst>
          </p:cNvPr>
          <p:cNvSpPr>
            <a:spLocks noGrp="1"/>
          </p:cNvSpPr>
          <p:nvPr>
            <p:ph type="ftr" sz="quarter" idx="11"/>
          </p:nvPr>
        </p:nvSpPr>
        <p:spPr/>
        <p:txBody>
          <a:bodyPr/>
          <a:lstStyle/>
          <a:p>
            <a:r>
              <a:rPr lang="en-GB"/>
              <a:t>Titel der Präsentation // Kürzel</a:t>
            </a:r>
          </a:p>
        </p:txBody>
      </p:sp>
      <p:sp>
        <p:nvSpPr>
          <p:cNvPr id="4" name="Datum">
            <a:extLst>
              <a:ext uri="{FF2B5EF4-FFF2-40B4-BE49-F238E27FC236}">
                <a16:creationId xmlns:a16="http://schemas.microsoft.com/office/drawing/2014/main" id="{075E5043-6DA3-4B87-A6B1-EA25157FE93D}"/>
              </a:ext>
            </a:extLst>
          </p:cNvPr>
          <p:cNvSpPr>
            <a:spLocks noGrp="1"/>
          </p:cNvSpPr>
          <p:nvPr>
            <p:ph type="dt" sz="half" idx="10"/>
          </p:nvPr>
        </p:nvSpPr>
        <p:spPr/>
        <p:txBody>
          <a:bodyPr/>
          <a:lstStyle/>
          <a:p>
            <a:fld id="{728A6C5C-9F4D-4A6E-8FAB-7AD150B50A53}" type="datetime1">
              <a:rPr lang="de-DE" smtClean="0"/>
              <a:t>09.01.2026</a:t>
            </a:fld>
            <a:endParaRPr lang="en-GB"/>
          </a:p>
        </p:txBody>
      </p:sp>
      <p:sp>
        <p:nvSpPr>
          <p:cNvPr id="6" name="Foliennummer">
            <a:extLst>
              <a:ext uri="{FF2B5EF4-FFF2-40B4-BE49-F238E27FC236}">
                <a16:creationId xmlns:a16="http://schemas.microsoft.com/office/drawing/2014/main" id="{78C5F454-F2D3-4145-8A46-8E42A0F8B027}"/>
              </a:ext>
            </a:extLst>
          </p:cNvPr>
          <p:cNvSpPr>
            <a:spLocks noGrp="1"/>
          </p:cNvSpPr>
          <p:nvPr>
            <p:ph type="sldNum" sz="quarter" idx="12"/>
          </p:nvPr>
        </p:nvSpPr>
        <p:spPr/>
        <p:txBody>
          <a:bodyPr/>
          <a:lstStyle/>
          <a:p>
            <a:fld id="{89425045-E617-44AB-9894-E2B8B7241B24}" type="slidenum">
              <a:rPr lang="en-GB" smtClean="0"/>
              <a:t>‹#›</a:t>
            </a:fld>
            <a:endParaRPr lang="en-GB"/>
          </a:p>
        </p:txBody>
      </p:sp>
      <p:sp>
        <p:nvSpPr>
          <p:cNvPr id="9" name="Bild">
            <a:extLst>
              <a:ext uri="{FF2B5EF4-FFF2-40B4-BE49-F238E27FC236}">
                <a16:creationId xmlns:a16="http://schemas.microsoft.com/office/drawing/2014/main" id="{5A8D0F1C-E641-43D5-8572-31AC67B9A4A6}"/>
              </a:ext>
            </a:extLst>
          </p:cNvPr>
          <p:cNvSpPr>
            <a:spLocks noGrp="1"/>
          </p:cNvSpPr>
          <p:nvPr>
            <p:ph type="pic" sz="quarter" idx="15" hasCustomPrompt="1"/>
          </p:nvPr>
        </p:nvSpPr>
        <p:spPr>
          <a:xfrm>
            <a:off x="8067674" y="2755900"/>
            <a:ext cx="3656013" cy="3444875"/>
          </a:xfrm>
          <a:solidFill>
            <a:schemeClr val="bg2"/>
          </a:solidFill>
        </p:spPr>
        <p:txBody>
          <a:bodyPr anchor="ctr" anchorCtr="0"/>
          <a:lstStyle>
            <a:lvl1pPr algn="ctr">
              <a:defRPr/>
            </a:lvl1pPr>
          </a:lstStyle>
          <a:p>
            <a:r>
              <a:rPr lang="de-DE"/>
              <a:t>Bild einfügen</a:t>
            </a:r>
          </a:p>
        </p:txBody>
      </p:sp>
      <p:sp>
        <p:nvSpPr>
          <p:cNvPr id="7" name="Text">
            <a:extLst>
              <a:ext uri="{FF2B5EF4-FFF2-40B4-BE49-F238E27FC236}">
                <a16:creationId xmlns:a16="http://schemas.microsoft.com/office/drawing/2014/main" id="{1939A448-0F2E-4135-83DB-3DD28B1D9BD7}"/>
              </a:ext>
            </a:extLst>
          </p:cNvPr>
          <p:cNvSpPr>
            <a:spLocks noGrp="1"/>
          </p:cNvSpPr>
          <p:nvPr>
            <p:ph type="body" orient="vert" idx="1" hasCustomPrompt="1"/>
          </p:nvPr>
        </p:nvSpPr>
        <p:spPr>
          <a:xfrm>
            <a:off x="466724" y="2708274"/>
            <a:ext cx="7452000" cy="3600451"/>
          </a:xfrm>
        </p:spPr>
        <p:txBody>
          <a:bodyPr vert="horz" numCol="2" spcCol="144000"/>
          <a:lstStyle>
            <a:lvl1pPr>
              <a:defRPr/>
            </a:lvl1pPr>
            <a:lvl2pPr>
              <a:defRPr/>
            </a:lvl2pPr>
            <a:lvl9pPr>
              <a:defRPr/>
            </a:lvl9pPr>
          </a:lstStyle>
          <a:p>
            <a:pPr lvl="0"/>
            <a:r>
              <a:rPr lang="de-DE" noProof="0"/>
              <a:t>Text auf erster Ebene // für Subline und Bullets im Text &gt;&gt; Menü &gt; Start &gt; Absatz &gt; Listenebene erhöhen </a:t>
            </a:r>
          </a:p>
          <a:p>
            <a:pPr lvl="1"/>
            <a:r>
              <a:rPr lang="de-DE" noProof="0"/>
              <a:t>Zweite Ebene</a:t>
            </a:r>
          </a:p>
          <a:p>
            <a:pPr lvl="2"/>
            <a:r>
              <a:rPr lang="de-DE" noProof="0"/>
              <a:t>Dritte Ebene</a:t>
            </a:r>
          </a:p>
          <a:p>
            <a:pPr lvl="3"/>
            <a:r>
              <a:rPr lang="de-DE" noProof="0"/>
              <a:t>Vierte Ebene</a:t>
            </a:r>
          </a:p>
          <a:p>
            <a:pPr lvl="4"/>
            <a:r>
              <a:rPr lang="de-DE" noProof="0"/>
              <a:t>Fünfte Ebene</a:t>
            </a:r>
          </a:p>
          <a:p>
            <a:pPr lvl="5"/>
            <a:r>
              <a:rPr lang="de-DE" noProof="0"/>
              <a:t>Sechste Ebene</a:t>
            </a:r>
          </a:p>
          <a:p>
            <a:pPr lvl="6"/>
            <a:r>
              <a:rPr lang="de-DE" noProof="0"/>
              <a:t>Siebte Ebene</a:t>
            </a:r>
          </a:p>
          <a:p>
            <a:pPr lvl="7"/>
            <a:r>
              <a:rPr lang="de-DE" noProof="0"/>
              <a:t>Achte Ebene</a:t>
            </a:r>
          </a:p>
          <a:p>
            <a:pPr lvl="8"/>
            <a:r>
              <a:rPr lang="de-DE" noProof="0"/>
              <a:t>Neunte Ebene</a:t>
            </a:r>
          </a:p>
        </p:txBody>
      </p:sp>
      <p:sp>
        <p:nvSpPr>
          <p:cNvPr id="10" name="Subline">
            <a:extLst>
              <a:ext uri="{FF2B5EF4-FFF2-40B4-BE49-F238E27FC236}">
                <a16:creationId xmlns:a16="http://schemas.microsoft.com/office/drawing/2014/main" id="{1C5CD37D-A0D8-45CD-8794-4B0FF9D4811E}"/>
              </a:ext>
            </a:extLst>
          </p:cNvPr>
          <p:cNvSpPr>
            <a:spLocks noGrp="1"/>
          </p:cNvSpPr>
          <p:nvPr>
            <p:ph type="body" orient="vert" idx="13" hasCustomPrompt="1"/>
          </p:nvPr>
        </p:nvSpPr>
        <p:spPr>
          <a:xfrm>
            <a:off x="466724" y="1979612"/>
            <a:ext cx="11256963" cy="252000"/>
          </a:xfrm>
        </p:spPr>
        <p:txBody>
          <a:bodyPr vert="horz"/>
          <a:lstStyle>
            <a:lvl1pPr>
              <a:lnSpc>
                <a:spcPct val="138000"/>
              </a:lnSpc>
              <a:spcBef>
                <a:spcPts val="0"/>
              </a:spcBef>
              <a:spcAft>
                <a:spcPts val="0"/>
              </a:spcAft>
              <a:defRPr sz="1200" b="1" cap="all" spc="70" baseline="0">
                <a:solidFill>
                  <a:schemeClr val="accent4"/>
                </a:solidFill>
                <a:latin typeface="+mj-lt"/>
              </a:defRPr>
            </a:lvl1pPr>
            <a:lvl2pPr>
              <a:lnSpc>
                <a:spcPct val="138000"/>
              </a:lnSpc>
              <a:spcBef>
                <a:spcPts val="0"/>
              </a:spcBef>
              <a:spcAft>
                <a:spcPts val="0"/>
              </a:spcAft>
              <a:defRPr/>
            </a:lvl2pPr>
            <a:lvl3pPr>
              <a:lnSpc>
                <a:spcPct val="138000"/>
              </a:lnSpc>
              <a:spcBef>
                <a:spcPts val="0"/>
              </a:spcBef>
              <a:spcAft>
                <a:spcPts val="0"/>
              </a:spcAft>
              <a:defRPr sz="1200" b="1" cap="all" spc="70" baseline="0">
                <a:solidFill>
                  <a:schemeClr val="accent4"/>
                </a:solidFill>
                <a:latin typeface="+mj-lt"/>
              </a:defRPr>
            </a:lvl3pPr>
            <a:lvl4pPr>
              <a:lnSpc>
                <a:spcPct val="138000"/>
              </a:lnSpc>
              <a:spcBef>
                <a:spcPts val="0"/>
              </a:spcBef>
              <a:spcAft>
                <a:spcPts val="0"/>
              </a:spcAft>
              <a:defRPr sz="1200" b="1" cap="all" spc="70" baseline="0">
                <a:solidFill>
                  <a:schemeClr val="accent4"/>
                </a:solidFill>
                <a:latin typeface="+mj-lt"/>
              </a:defRPr>
            </a:lvl4pPr>
            <a:lvl5pPr>
              <a:lnSpc>
                <a:spcPct val="138000"/>
              </a:lnSpc>
              <a:spcBef>
                <a:spcPts val="0"/>
              </a:spcBef>
              <a:spcAft>
                <a:spcPts val="0"/>
              </a:spcAft>
              <a:defRPr sz="1200" b="1" cap="all" spc="70" baseline="0">
                <a:solidFill>
                  <a:schemeClr val="accent4"/>
                </a:solidFill>
                <a:latin typeface="+mj-lt"/>
              </a:defRPr>
            </a:lvl5pPr>
            <a:lvl6pPr>
              <a:lnSpc>
                <a:spcPct val="138000"/>
              </a:lnSpc>
              <a:spcBef>
                <a:spcPts val="0"/>
              </a:spcBef>
              <a:spcAft>
                <a:spcPts val="0"/>
              </a:spcAft>
              <a:defRPr sz="1200" b="1" cap="all" spc="70" baseline="0">
                <a:solidFill>
                  <a:schemeClr val="accent4"/>
                </a:solidFill>
                <a:latin typeface="+mj-lt"/>
              </a:defRPr>
            </a:lvl6pPr>
            <a:lvl7pPr>
              <a:lnSpc>
                <a:spcPct val="138000"/>
              </a:lnSpc>
              <a:spcBef>
                <a:spcPts val="0"/>
              </a:spcBef>
              <a:spcAft>
                <a:spcPts val="0"/>
              </a:spcAft>
              <a:defRPr sz="1200" b="1" cap="all" spc="70" baseline="0">
                <a:solidFill>
                  <a:schemeClr val="accent4"/>
                </a:solidFill>
                <a:latin typeface="+mj-lt"/>
              </a:defRPr>
            </a:lvl7pPr>
            <a:lvl8pPr>
              <a:lnSpc>
                <a:spcPct val="138000"/>
              </a:lnSpc>
              <a:spcBef>
                <a:spcPts val="0"/>
              </a:spcBef>
              <a:spcAft>
                <a:spcPts val="0"/>
              </a:spcAft>
              <a:defRPr sz="1200" b="1" cap="all" spc="70" baseline="0">
                <a:solidFill>
                  <a:schemeClr val="accent4"/>
                </a:solidFill>
                <a:latin typeface="+mj-lt"/>
              </a:defRPr>
            </a:lvl8pPr>
            <a:lvl9pPr>
              <a:lnSpc>
                <a:spcPct val="138000"/>
              </a:lnSpc>
              <a:spcBef>
                <a:spcPts val="0"/>
              </a:spcBef>
              <a:spcAft>
                <a:spcPts val="0"/>
              </a:spcAft>
              <a:defRPr sz="1200" b="1" cap="all" spc="70" baseline="0">
                <a:solidFill>
                  <a:schemeClr val="accent4"/>
                </a:solidFill>
                <a:latin typeface="+mj-lt"/>
              </a:defRPr>
            </a:lvl9pPr>
          </a:lstStyle>
          <a:p>
            <a:pPr lvl="0"/>
            <a:r>
              <a:rPr lang="de-DE" noProof="0"/>
              <a:t>Subline</a:t>
            </a:r>
          </a:p>
        </p:txBody>
      </p:sp>
      <p:sp>
        <p:nvSpPr>
          <p:cNvPr id="2" name="Headline">
            <a:extLst>
              <a:ext uri="{FF2B5EF4-FFF2-40B4-BE49-F238E27FC236}">
                <a16:creationId xmlns:a16="http://schemas.microsoft.com/office/drawing/2014/main" id="{AEC97D6F-A0A5-4FE0-B17B-C1CDCF19A43C}"/>
              </a:ext>
            </a:extLst>
          </p:cNvPr>
          <p:cNvSpPr>
            <a:spLocks noGrp="1"/>
          </p:cNvSpPr>
          <p:nvPr>
            <p:ph type="title" hasCustomPrompt="1"/>
          </p:nvPr>
        </p:nvSpPr>
        <p:spPr/>
        <p:txBody>
          <a:bodyPr/>
          <a:lstStyle/>
          <a:p>
            <a:r>
              <a:rPr lang="de-DE" noProof="0"/>
              <a:t>Headline auf maximal</a:t>
            </a:r>
            <a:br>
              <a:rPr lang="de-DE" noProof="0"/>
            </a:br>
            <a:r>
              <a:rPr lang="de-DE" noProof="0"/>
              <a:t>zwei Zeilen</a:t>
            </a:r>
            <a:endParaRPr lang="en-GB"/>
          </a:p>
        </p:txBody>
      </p:sp>
    </p:spTree>
    <p:extLst>
      <p:ext uri="{BB962C8B-B14F-4D97-AF65-F5344CB8AC3E}">
        <p14:creationId xmlns:p14="http://schemas.microsoft.com/office/powerpoint/2010/main" val="726211666"/>
      </p:ext>
    </p:extLst>
  </p:cSld>
  <p:clrMapOvr>
    <a:masterClrMapping/>
  </p:clrMapOvr>
  <p:extLst>
    <p:ext uri="{DCECCB84-F9BA-43D5-87BE-67443E8EF086}">
      <p15:sldGuideLst xmlns:p15="http://schemas.microsoft.com/office/powerpoint/2012/main">
        <p15:guide id="1" pos="294">
          <p15:clr>
            <a:srgbClr val="000000"/>
          </p15:clr>
        </p15:guide>
        <p15:guide id="2" orient="horz" pos="1145">
          <p15:clr>
            <a:srgbClr val="000000"/>
          </p15:clr>
        </p15:guide>
        <p15:guide id="5" pos="7385">
          <p15:clr>
            <a:srgbClr val="000000"/>
          </p15:clr>
        </p15:guide>
        <p15:guide id="6" orient="horz" pos="1706">
          <p15:clr>
            <a:srgbClr val="000000"/>
          </p15:clr>
        </p15:guide>
        <p15:guide id="9" orient="horz" pos="3974">
          <p15:clr>
            <a:srgbClr val="000000"/>
          </p15:clr>
        </p15:guide>
        <p15:guide id="10" orient="horz" pos="3906">
          <p15:clr>
            <a:srgbClr val="000000"/>
          </p15:clr>
        </p15:guide>
        <p15:guide id="11" orient="horz" pos="261">
          <p15:clr>
            <a:srgbClr val="000000"/>
          </p15:clr>
        </p15:guide>
        <p15:guide id="12" orient="horz" pos="1247">
          <p15:clr>
            <a:srgbClr val="000000"/>
          </p15:clr>
        </p15:guide>
        <p15:guide id="14" pos="5082">
          <p15:clr>
            <a:srgbClr val="000000"/>
          </p15:clr>
        </p15:guide>
        <p15:guide id="15" orient="horz" pos="1736">
          <p15:clr>
            <a:srgbClr val="00000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eadline / Text 2/3 / 2 Bilder 1/3">
    <p:spTree>
      <p:nvGrpSpPr>
        <p:cNvPr id="1" name=""/>
        <p:cNvGrpSpPr/>
        <p:nvPr/>
      </p:nvGrpSpPr>
      <p:grpSpPr>
        <a:xfrm>
          <a:off x="0" y="0"/>
          <a:ext cx="0" cy="0"/>
          <a:chOff x="0" y="0"/>
          <a:chExt cx="0" cy="0"/>
        </a:xfrm>
      </p:grpSpPr>
      <p:sp>
        <p:nvSpPr>
          <p:cNvPr id="5" name="Fußzeile">
            <a:extLst>
              <a:ext uri="{FF2B5EF4-FFF2-40B4-BE49-F238E27FC236}">
                <a16:creationId xmlns:a16="http://schemas.microsoft.com/office/drawing/2014/main" id="{84373269-42F1-4B2A-BA50-A4EACFEF204F}"/>
              </a:ext>
            </a:extLst>
          </p:cNvPr>
          <p:cNvSpPr>
            <a:spLocks noGrp="1"/>
          </p:cNvSpPr>
          <p:nvPr>
            <p:ph type="ftr" sz="quarter" idx="11"/>
          </p:nvPr>
        </p:nvSpPr>
        <p:spPr/>
        <p:txBody>
          <a:bodyPr/>
          <a:lstStyle/>
          <a:p>
            <a:r>
              <a:rPr lang="en-GB"/>
              <a:t>Titel der Präsentation // Kürzel</a:t>
            </a:r>
          </a:p>
        </p:txBody>
      </p:sp>
      <p:sp>
        <p:nvSpPr>
          <p:cNvPr id="4" name="Datum">
            <a:extLst>
              <a:ext uri="{FF2B5EF4-FFF2-40B4-BE49-F238E27FC236}">
                <a16:creationId xmlns:a16="http://schemas.microsoft.com/office/drawing/2014/main" id="{075E5043-6DA3-4B87-A6B1-EA25157FE93D}"/>
              </a:ext>
            </a:extLst>
          </p:cNvPr>
          <p:cNvSpPr>
            <a:spLocks noGrp="1"/>
          </p:cNvSpPr>
          <p:nvPr>
            <p:ph type="dt" sz="half" idx="10"/>
          </p:nvPr>
        </p:nvSpPr>
        <p:spPr/>
        <p:txBody>
          <a:bodyPr/>
          <a:lstStyle/>
          <a:p>
            <a:fld id="{18CA72F5-6873-45A5-BBA0-6A9F22F7AE90}" type="datetime1">
              <a:rPr lang="de-DE" smtClean="0"/>
              <a:t>09.01.2026</a:t>
            </a:fld>
            <a:endParaRPr lang="en-GB"/>
          </a:p>
        </p:txBody>
      </p:sp>
      <p:sp>
        <p:nvSpPr>
          <p:cNvPr id="6" name="Foliennummer">
            <a:extLst>
              <a:ext uri="{FF2B5EF4-FFF2-40B4-BE49-F238E27FC236}">
                <a16:creationId xmlns:a16="http://schemas.microsoft.com/office/drawing/2014/main" id="{78C5F454-F2D3-4145-8A46-8E42A0F8B027}"/>
              </a:ext>
            </a:extLst>
          </p:cNvPr>
          <p:cNvSpPr>
            <a:spLocks noGrp="1"/>
          </p:cNvSpPr>
          <p:nvPr>
            <p:ph type="sldNum" sz="quarter" idx="12"/>
          </p:nvPr>
        </p:nvSpPr>
        <p:spPr/>
        <p:txBody>
          <a:bodyPr/>
          <a:lstStyle/>
          <a:p>
            <a:fld id="{89425045-E617-44AB-9894-E2B8B7241B24}" type="slidenum">
              <a:rPr lang="en-GB" smtClean="0"/>
              <a:t>‹#›</a:t>
            </a:fld>
            <a:endParaRPr lang="en-GB"/>
          </a:p>
        </p:txBody>
      </p:sp>
      <p:sp>
        <p:nvSpPr>
          <p:cNvPr id="13" name="Bildunterschrift">
            <a:extLst>
              <a:ext uri="{FF2B5EF4-FFF2-40B4-BE49-F238E27FC236}">
                <a16:creationId xmlns:a16="http://schemas.microsoft.com/office/drawing/2014/main" id="{A60F20CF-E366-43D8-8962-CF542515DC37}"/>
              </a:ext>
            </a:extLst>
          </p:cNvPr>
          <p:cNvSpPr>
            <a:spLocks noGrp="1"/>
          </p:cNvSpPr>
          <p:nvPr>
            <p:ph type="body" orient="vert" idx="18" hasCustomPrompt="1"/>
          </p:nvPr>
        </p:nvSpPr>
        <p:spPr>
          <a:xfrm>
            <a:off x="8067675" y="6084412"/>
            <a:ext cx="3656013" cy="224313"/>
          </a:xfrm>
        </p:spPr>
        <p:txBody>
          <a:bodyPr vert="horz" numCol="1" spcCol="144000"/>
          <a:lstStyle>
            <a:lvl1pPr>
              <a:lnSpc>
                <a:spcPct val="100000"/>
              </a:lnSpc>
              <a:spcBef>
                <a:spcPts val="0"/>
              </a:spcBef>
              <a:spcAft>
                <a:spcPts val="0"/>
              </a:spcAft>
              <a:defRPr sz="1000" b="0" cap="none" spc="0" baseline="0">
                <a:solidFill>
                  <a:schemeClr val="tx1"/>
                </a:solidFill>
                <a:latin typeface="+mn-lt"/>
              </a:defRPr>
            </a:lvl1pPr>
            <a:lvl2pPr>
              <a:lnSpc>
                <a:spcPct val="100000"/>
              </a:lnSpc>
              <a:spcBef>
                <a:spcPts val="0"/>
              </a:spcBef>
              <a:spcAft>
                <a:spcPts val="0"/>
              </a:spcAft>
              <a:defRPr sz="1000" b="0" cap="none" spc="0" baseline="0">
                <a:solidFill>
                  <a:schemeClr val="tx1"/>
                </a:solidFill>
                <a:latin typeface="+mn-lt"/>
              </a:defRPr>
            </a:lvl2pPr>
            <a:lvl3pPr>
              <a:lnSpc>
                <a:spcPct val="100000"/>
              </a:lnSpc>
              <a:spcBef>
                <a:spcPts val="0"/>
              </a:spcBef>
              <a:spcAft>
                <a:spcPts val="0"/>
              </a:spcAft>
              <a:defRPr sz="1000" b="0" cap="none" spc="0" baseline="0">
                <a:solidFill>
                  <a:schemeClr val="tx1"/>
                </a:solidFill>
                <a:latin typeface="+mn-lt"/>
              </a:defRPr>
            </a:lvl3pPr>
            <a:lvl4pPr>
              <a:lnSpc>
                <a:spcPct val="100000"/>
              </a:lnSpc>
              <a:spcBef>
                <a:spcPts val="0"/>
              </a:spcBef>
              <a:spcAft>
                <a:spcPts val="0"/>
              </a:spcAft>
              <a:defRPr sz="1000" b="0" cap="none" spc="0" baseline="0">
                <a:solidFill>
                  <a:schemeClr val="tx1"/>
                </a:solidFill>
                <a:latin typeface="+mn-lt"/>
              </a:defRPr>
            </a:lvl4pPr>
            <a:lvl5pPr>
              <a:lnSpc>
                <a:spcPct val="100000"/>
              </a:lnSpc>
              <a:spcBef>
                <a:spcPts val="0"/>
              </a:spcBef>
              <a:spcAft>
                <a:spcPts val="0"/>
              </a:spcAft>
              <a:defRPr sz="1000" b="0" cap="none" spc="0" baseline="0">
                <a:solidFill>
                  <a:schemeClr val="tx1"/>
                </a:solidFill>
                <a:latin typeface="+mn-lt"/>
              </a:defRPr>
            </a:lvl5pPr>
            <a:lvl6pPr>
              <a:lnSpc>
                <a:spcPct val="100000"/>
              </a:lnSpc>
              <a:spcBef>
                <a:spcPts val="0"/>
              </a:spcBef>
              <a:spcAft>
                <a:spcPts val="0"/>
              </a:spcAft>
              <a:defRPr sz="1000" b="0" cap="none" spc="0" baseline="0">
                <a:solidFill>
                  <a:schemeClr val="tx1"/>
                </a:solidFill>
                <a:latin typeface="+mn-lt"/>
              </a:defRPr>
            </a:lvl6pPr>
            <a:lvl7pPr>
              <a:lnSpc>
                <a:spcPct val="100000"/>
              </a:lnSpc>
              <a:spcBef>
                <a:spcPts val="0"/>
              </a:spcBef>
              <a:spcAft>
                <a:spcPts val="0"/>
              </a:spcAft>
              <a:defRPr sz="1000" b="0" cap="none" spc="0" baseline="0">
                <a:solidFill>
                  <a:schemeClr val="tx1"/>
                </a:solidFill>
                <a:latin typeface="+mn-lt"/>
              </a:defRPr>
            </a:lvl7pPr>
            <a:lvl8pPr>
              <a:lnSpc>
                <a:spcPct val="100000"/>
              </a:lnSpc>
              <a:spcBef>
                <a:spcPts val="0"/>
              </a:spcBef>
              <a:spcAft>
                <a:spcPts val="0"/>
              </a:spcAft>
              <a:defRPr sz="1000" b="0" cap="none" spc="0" baseline="0">
                <a:solidFill>
                  <a:schemeClr val="tx1"/>
                </a:solidFill>
                <a:latin typeface="+mn-lt"/>
              </a:defRPr>
            </a:lvl8pPr>
            <a:lvl9pPr>
              <a:lnSpc>
                <a:spcPct val="100000"/>
              </a:lnSpc>
              <a:spcBef>
                <a:spcPts val="0"/>
              </a:spcBef>
              <a:spcAft>
                <a:spcPts val="0"/>
              </a:spcAft>
              <a:defRPr sz="1000" b="0" cap="none" spc="0" baseline="0">
                <a:solidFill>
                  <a:schemeClr val="tx1"/>
                </a:solidFill>
                <a:latin typeface="+mn-lt"/>
              </a:defRPr>
            </a:lvl9pPr>
          </a:lstStyle>
          <a:p>
            <a:pPr lvl="0"/>
            <a:r>
              <a:rPr lang="de-DE" noProof="0"/>
              <a:t>Bildunterschrift</a:t>
            </a:r>
          </a:p>
        </p:txBody>
      </p:sp>
      <p:sp>
        <p:nvSpPr>
          <p:cNvPr id="11" name="Bild">
            <a:extLst>
              <a:ext uri="{FF2B5EF4-FFF2-40B4-BE49-F238E27FC236}">
                <a16:creationId xmlns:a16="http://schemas.microsoft.com/office/drawing/2014/main" id="{1B712879-F7A9-4AC5-90DC-F30F2111FC2A}"/>
              </a:ext>
            </a:extLst>
          </p:cNvPr>
          <p:cNvSpPr>
            <a:spLocks noGrp="1"/>
          </p:cNvSpPr>
          <p:nvPr>
            <p:ph type="pic" sz="quarter" idx="16" hasCustomPrompt="1"/>
          </p:nvPr>
        </p:nvSpPr>
        <p:spPr>
          <a:xfrm>
            <a:off x="8067674" y="4637880"/>
            <a:ext cx="3656013" cy="1375569"/>
          </a:xfrm>
          <a:solidFill>
            <a:schemeClr val="bg2"/>
          </a:solidFill>
        </p:spPr>
        <p:txBody>
          <a:bodyPr anchor="ctr" anchorCtr="0"/>
          <a:lstStyle>
            <a:lvl1pPr algn="ctr">
              <a:defRPr/>
            </a:lvl1pPr>
          </a:lstStyle>
          <a:p>
            <a:r>
              <a:rPr lang="de-DE"/>
              <a:t>Bild einfügen</a:t>
            </a:r>
          </a:p>
        </p:txBody>
      </p:sp>
      <p:sp>
        <p:nvSpPr>
          <p:cNvPr id="12" name="Bildunterschrift">
            <a:extLst>
              <a:ext uri="{FF2B5EF4-FFF2-40B4-BE49-F238E27FC236}">
                <a16:creationId xmlns:a16="http://schemas.microsoft.com/office/drawing/2014/main" id="{8911CA10-0E25-4298-9E63-5B5DAEDBAFC5}"/>
              </a:ext>
            </a:extLst>
          </p:cNvPr>
          <p:cNvSpPr>
            <a:spLocks noGrp="1"/>
          </p:cNvSpPr>
          <p:nvPr>
            <p:ph type="body" orient="vert" idx="17" hasCustomPrompt="1"/>
          </p:nvPr>
        </p:nvSpPr>
        <p:spPr>
          <a:xfrm>
            <a:off x="8067675" y="4200843"/>
            <a:ext cx="3656013" cy="224313"/>
          </a:xfrm>
        </p:spPr>
        <p:txBody>
          <a:bodyPr vert="horz" numCol="1" spcCol="144000"/>
          <a:lstStyle>
            <a:lvl1pPr>
              <a:lnSpc>
                <a:spcPct val="100000"/>
              </a:lnSpc>
              <a:spcBef>
                <a:spcPts val="0"/>
              </a:spcBef>
              <a:spcAft>
                <a:spcPts val="0"/>
              </a:spcAft>
              <a:defRPr sz="1000" b="0" cap="none" spc="0" baseline="0">
                <a:solidFill>
                  <a:schemeClr val="tx1"/>
                </a:solidFill>
                <a:latin typeface="+mn-lt"/>
              </a:defRPr>
            </a:lvl1pPr>
            <a:lvl2pPr>
              <a:lnSpc>
                <a:spcPct val="100000"/>
              </a:lnSpc>
              <a:spcBef>
                <a:spcPts val="0"/>
              </a:spcBef>
              <a:spcAft>
                <a:spcPts val="0"/>
              </a:spcAft>
              <a:defRPr sz="1000" b="0" cap="none" spc="0" baseline="0">
                <a:solidFill>
                  <a:schemeClr val="tx1"/>
                </a:solidFill>
                <a:latin typeface="+mn-lt"/>
              </a:defRPr>
            </a:lvl2pPr>
            <a:lvl3pPr>
              <a:lnSpc>
                <a:spcPct val="100000"/>
              </a:lnSpc>
              <a:spcBef>
                <a:spcPts val="0"/>
              </a:spcBef>
              <a:spcAft>
                <a:spcPts val="0"/>
              </a:spcAft>
              <a:defRPr sz="1000" b="0" cap="none" spc="0" baseline="0">
                <a:solidFill>
                  <a:schemeClr val="tx1"/>
                </a:solidFill>
                <a:latin typeface="+mn-lt"/>
              </a:defRPr>
            </a:lvl3pPr>
            <a:lvl4pPr>
              <a:lnSpc>
                <a:spcPct val="100000"/>
              </a:lnSpc>
              <a:spcBef>
                <a:spcPts val="0"/>
              </a:spcBef>
              <a:spcAft>
                <a:spcPts val="0"/>
              </a:spcAft>
              <a:defRPr sz="1000" b="0" cap="none" spc="0" baseline="0">
                <a:solidFill>
                  <a:schemeClr val="tx1"/>
                </a:solidFill>
                <a:latin typeface="+mn-lt"/>
              </a:defRPr>
            </a:lvl4pPr>
            <a:lvl5pPr>
              <a:lnSpc>
                <a:spcPct val="100000"/>
              </a:lnSpc>
              <a:spcBef>
                <a:spcPts val="0"/>
              </a:spcBef>
              <a:spcAft>
                <a:spcPts val="0"/>
              </a:spcAft>
              <a:defRPr sz="1000" b="0" cap="none" spc="0" baseline="0">
                <a:solidFill>
                  <a:schemeClr val="tx1"/>
                </a:solidFill>
                <a:latin typeface="+mn-lt"/>
              </a:defRPr>
            </a:lvl5pPr>
            <a:lvl6pPr>
              <a:lnSpc>
                <a:spcPct val="100000"/>
              </a:lnSpc>
              <a:spcBef>
                <a:spcPts val="0"/>
              </a:spcBef>
              <a:spcAft>
                <a:spcPts val="0"/>
              </a:spcAft>
              <a:defRPr sz="1000" b="0" cap="none" spc="0" baseline="0">
                <a:solidFill>
                  <a:schemeClr val="tx1"/>
                </a:solidFill>
                <a:latin typeface="+mn-lt"/>
              </a:defRPr>
            </a:lvl6pPr>
            <a:lvl7pPr>
              <a:lnSpc>
                <a:spcPct val="100000"/>
              </a:lnSpc>
              <a:spcBef>
                <a:spcPts val="0"/>
              </a:spcBef>
              <a:spcAft>
                <a:spcPts val="0"/>
              </a:spcAft>
              <a:defRPr sz="1000" b="0" cap="none" spc="0" baseline="0">
                <a:solidFill>
                  <a:schemeClr val="tx1"/>
                </a:solidFill>
                <a:latin typeface="+mn-lt"/>
              </a:defRPr>
            </a:lvl7pPr>
            <a:lvl8pPr>
              <a:lnSpc>
                <a:spcPct val="100000"/>
              </a:lnSpc>
              <a:spcBef>
                <a:spcPts val="0"/>
              </a:spcBef>
              <a:spcAft>
                <a:spcPts val="0"/>
              </a:spcAft>
              <a:defRPr sz="1000" b="0" cap="none" spc="0" baseline="0">
                <a:solidFill>
                  <a:schemeClr val="tx1"/>
                </a:solidFill>
                <a:latin typeface="+mn-lt"/>
              </a:defRPr>
            </a:lvl8pPr>
            <a:lvl9pPr>
              <a:lnSpc>
                <a:spcPct val="100000"/>
              </a:lnSpc>
              <a:spcBef>
                <a:spcPts val="0"/>
              </a:spcBef>
              <a:spcAft>
                <a:spcPts val="0"/>
              </a:spcAft>
              <a:defRPr sz="1000" b="0" cap="none" spc="0" baseline="0">
                <a:solidFill>
                  <a:schemeClr val="tx1"/>
                </a:solidFill>
                <a:latin typeface="+mn-lt"/>
              </a:defRPr>
            </a:lvl9pPr>
          </a:lstStyle>
          <a:p>
            <a:pPr lvl="0"/>
            <a:r>
              <a:rPr lang="de-DE" noProof="0"/>
              <a:t>Bildunterschrift</a:t>
            </a:r>
          </a:p>
        </p:txBody>
      </p:sp>
      <p:sp>
        <p:nvSpPr>
          <p:cNvPr id="9" name="Bild">
            <a:extLst>
              <a:ext uri="{FF2B5EF4-FFF2-40B4-BE49-F238E27FC236}">
                <a16:creationId xmlns:a16="http://schemas.microsoft.com/office/drawing/2014/main" id="{5A8D0F1C-E641-43D5-8572-31AC67B9A4A6}"/>
              </a:ext>
            </a:extLst>
          </p:cNvPr>
          <p:cNvSpPr>
            <a:spLocks noGrp="1"/>
          </p:cNvSpPr>
          <p:nvPr>
            <p:ph type="pic" sz="quarter" idx="15" hasCustomPrompt="1"/>
          </p:nvPr>
        </p:nvSpPr>
        <p:spPr>
          <a:xfrm>
            <a:off x="8067674" y="2755900"/>
            <a:ext cx="3656013" cy="1375569"/>
          </a:xfrm>
          <a:solidFill>
            <a:schemeClr val="bg2"/>
          </a:solidFill>
        </p:spPr>
        <p:txBody>
          <a:bodyPr anchor="ctr" anchorCtr="0"/>
          <a:lstStyle>
            <a:lvl1pPr algn="ctr">
              <a:defRPr/>
            </a:lvl1pPr>
          </a:lstStyle>
          <a:p>
            <a:r>
              <a:rPr lang="de-DE"/>
              <a:t>Bild einfügen</a:t>
            </a:r>
          </a:p>
        </p:txBody>
      </p:sp>
      <p:sp>
        <p:nvSpPr>
          <p:cNvPr id="7" name="Text">
            <a:extLst>
              <a:ext uri="{FF2B5EF4-FFF2-40B4-BE49-F238E27FC236}">
                <a16:creationId xmlns:a16="http://schemas.microsoft.com/office/drawing/2014/main" id="{1939A448-0F2E-4135-83DB-3DD28B1D9BD7}"/>
              </a:ext>
            </a:extLst>
          </p:cNvPr>
          <p:cNvSpPr>
            <a:spLocks noGrp="1"/>
          </p:cNvSpPr>
          <p:nvPr>
            <p:ph type="body" orient="vert" idx="1" hasCustomPrompt="1"/>
          </p:nvPr>
        </p:nvSpPr>
        <p:spPr>
          <a:xfrm>
            <a:off x="466724" y="2708274"/>
            <a:ext cx="7452000" cy="3600451"/>
          </a:xfrm>
        </p:spPr>
        <p:txBody>
          <a:bodyPr vert="horz" numCol="2" spcCol="144000"/>
          <a:lstStyle>
            <a:lvl1pPr>
              <a:defRPr/>
            </a:lvl1pPr>
            <a:lvl2pPr>
              <a:defRPr/>
            </a:lvl2pPr>
            <a:lvl9pPr>
              <a:defRPr/>
            </a:lvl9pPr>
          </a:lstStyle>
          <a:p>
            <a:pPr lvl="0"/>
            <a:r>
              <a:rPr lang="de-DE" noProof="0"/>
              <a:t>Text auf erster Ebene // für Subline und Bullets im Text &gt;&gt; Menü &gt; Start &gt; Absatz &gt; Listenebene erhöhen </a:t>
            </a:r>
          </a:p>
          <a:p>
            <a:pPr lvl="1"/>
            <a:r>
              <a:rPr lang="de-DE" noProof="0"/>
              <a:t>Zweite Ebene</a:t>
            </a:r>
          </a:p>
          <a:p>
            <a:pPr lvl="2"/>
            <a:r>
              <a:rPr lang="de-DE" noProof="0"/>
              <a:t>Dritte Ebene</a:t>
            </a:r>
          </a:p>
          <a:p>
            <a:pPr lvl="3"/>
            <a:r>
              <a:rPr lang="de-DE" noProof="0"/>
              <a:t>Vierte Ebene</a:t>
            </a:r>
          </a:p>
          <a:p>
            <a:pPr lvl="4"/>
            <a:r>
              <a:rPr lang="de-DE" noProof="0"/>
              <a:t>Fünfte Ebene</a:t>
            </a:r>
          </a:p>
          <a:p>
            <a:pPr lvl="5"/>
            <a:r>
              <a:rPr lang="de-DE" noProof="0"/>
              <a:t>Sechste Ebene</a:t>
            </a:r>
          </a:p>
          <a:p>
            <a:pPr lvl="6"/>
            <a:r>
              <a:rPr lang="de-DE" noProof="0"/>
              <a:t>Siebte Ebene</a:t>
            </a:r>
          </a:p>
          <a:p>
            <a:pPr lvl="7"/>
            <a:r>
              <a:rPr lang="de-DE" noProof="0"/>
              <a:t>Achte Ebene</a:t>
            </a:r>
          </a:p>
          <a:p>
            <a:pPr lvl="8"/>
            <a:r>
              <a:rPr lang="de-DE" noProof="0"/>
              <a:t>Neunte Ebene</a:t>
            </a:r>
          </a:p>
        </p:txBody>
      </p:sp>
      <p:sp>
        <p:nvSpPr>
          <p:cNvPr id="10" name="Subline">
            <a:extLst>
              <a:ext uri="{FF2B5EF4-FFF2-40B4-BE49-F238E27FC236}">
                <a16:creationId xmlns:a16="http://schemas.microsoft.com/office/drawing/2014/main" id="{1C5CD37D-A0D8-45CD-8794-4B0FF9D4811E}"/>
              </a:ext>
            </a:extLst>
          </p:cNvPr>
          <p:cNvSpPr>
            <a:spLocks noGrp="1"/>
          </p:cNvSpPr>
          <p:nvPr>
            <p:ph type="body" orient="vert" idx="13" hasCustomPrompt="1"/>
          </p:nvPr>
        </p:nvSpPr>
        <p:spPr>
          <a:xfrm>
            <a:off x="466724" y="1979612"/>
            <a:ext cx="11256963" cy="252000"/>
          </a:xfrm>
        </p:spPr>
        <p:txBody>
          <a:bodyPr vert="horz"/>
          <a:lstStyle>
            <a:lvl1pPr>
              <a:lnSpc>
                <a:spcPct val="138000"/>
              </a:lnSpc>
              <a:spcBef>
                <a:spcPts val="0"/>
              </a:spcBef>
              <a:spcAft>
                <a:spcPts val="0"/>
              </a:spcAft>
              <a:defRPr sz="1200" b="1" cap="all" spc="70" baseline="0">
                <a:solidFill>
                  <a:schemeClr val="accent4"/>
                </a:solidFill>
                <a:latin typeface="+mj-lt"/>
              </a:defRPr>
            </a:lvl1pPr>
            <a:lvl2pPr>
              <a:lnSpc>
                <a:spcPct val="138000"/>
              </a:lnSpc>
              <a:spcBef>
                <a:spcPts val="0"/>
              </a:spcBef>
              <a:spcAft>
                <a:spcPts val="0"/>
              </a:spcAft>
              <a:defRPr/>
            </a:lvl2pPr>
            <a:lvl3pPr>
              <a:lnSpc>
                <a:spcPct val="138000"/>
              </a:lnSpc>
              <a:spcBef>
                <a:spcPts val="0"/>
              </a:spcBef>
              <a:spcAft>
                <a:spcPts val="0"/>
              </a:spcAft>
              <a:defRPr sz="1200" b="1" cap="all" spc="70" baseline="0">
                <a:solidFill>
                  <a:schemeClr val="accent4"/>
                </a:solidFill>
                <a:latin typeface="+mj-lt"/>
              </a:defRPr>
            </a:lvl3pPr>
            <a:lvl4pPr>
              <a:lnSpc>
                <a:spcPct val="138000"/>
              </a:lnSpc>
              <a:spcBef>
                <a:spcPts val="0"/>
              </a:spcBef>
              <a:spcAft>
                <a:spcPts val="0"/>
              </a:spcAft>
              <a:defRPr sz="1200" b="1" cap="all" spc="70" baseline="0">
                <a:solidFill>
                  <a:schemeClr val="accent4"/>
                </a:solidFill>
                <a:latin typeface="+mj-lt"/>
              </a:defRPr>
            </a:lvl4pPr>
            <a:lvl5pPr>
              <a:lnSpc>
                <a:spcPct val="138000"/>
              </a:lnSpc>
              <a:spcBef>
                <a:spcPts val="0"/>
              </a:spcBef>
              <a:spcAft>
                <a:spcPts val="0"/>
              </a:spcAft>
              <a:defRPr sz="1200" b="1" cap="all" spc="70" baseline="0">
                <a:solidFill>
                  <a:schemeClr val="accent4"/>
                </a:solidFill>
                <a:latin typeface="+mj-lt"/>
              </a:defRPr>
            </a:lvl5pPr>
            <a:lvl6pPr>
              <a:lnSpc>
                <a:spcPct val="138000"/>
              </a:lnSpc>
              <a:spcBef>
                <a:spcPts val="0"/>
              </a:spcBef>
              <a:spcAft>
                <a:spcPts val="0"/>
              </a:spcAft>
              <a:defRPr sz="1200" b="1" cap="all" spc="70" baseline="0">
                <a:solidFill>
                  <a:schemeClr val="accent4"/>
                </a:solidFill>
                <a:latin typeface="+mj-lt"/>
              </a:defRPr>
            </a:lvl6pPr>
            <a:lvl7pPr>
              <a:lnSpc>
                <a:spcPct val="138000"/>
              </a:lnSpc>
              <a:spcBef>
                <a:spcPts val="0"/>
              </a:spcBef>
              <a:spcAft>
                <a:spcPts val="0"/>
              </a:spcAft>
              <a:defRPr sz="1200" b="1" cap="all" spc="70" baseline="0">
                <a:solidFill>
                  <a:schemeClr val="accent4"/>
                </a:solidFill>
                <a:latin typeface="+mj-lt"/>
              </a:defRPr>
            </a:lvl7pPr>
            <a:lvl8pPr>
              <a:lnSpc>
                <a:spcPct val="138000"/>
              </a:lnSpc>
              <a:spcBef>
                <a:spcPts val="0"/>
              </a:spcBef>
              <a:spcAft>
                <a:spcPts val="0"/>
              </a:spcAft>
              <a:defRPr sz="1200" b="1" cap="all" spc="70" baseline="0">
                <a:solidFill>
                  <a:schemeClr val="accent4"/>
                </a:solidFill>
                <a:latin typeface="+mj-lt"/>
              </a:defRPr>
            </a:lvl8pPr>
            <a:lvl9pPr>
              <a:lnSpc>
                <a:spcPct val="138000"/>
              </a:lnSpc>
              <a:spcBef>
                <a:spcPts val="0"/>
              </a:spcBef>
              <a:spcAft>
                <a:spcPts val="0"/>
              </a:spcAft>
              <a:defRPr sz="1200" b="1" cap="all" spc="70" baseline="0">
                <a:solidFill>
                  <a:schemeClr val="accent4"/>
                </a:solidFill>
                <a:latin typeface="+mj-lt"/>
              </a:defRPr>
            </a:lvl9pPr>
          </a:lstStyle>
          <a:p>
            <a:pPr lvl="0"/>
            <a:r>
              <a:rPr lang="de-DE" noProof="0"/>
              <a:t>Subline</a:t>
            </a:r>
          </a:p>
        </p:txBody>
      </p:sp>
      <p:sp>
        <p:nvSpPr>
          <p:cNvPr id="2" name="Headline">
            <a:extLst>
              <a:ext uri="{FF2B5EF4-FFF2-40B4-BE49-F238E27FC236}">
                <a16:creationId xmlns:a16="http://schemas.microsoft.com/office/drawing/2014/main" id="{AEC97D6F-A0A5-4FE0-B17B-C1CDCF19A43C}"/>
              </a:ext>
            </a:extLst>
          </p:cNvPr>
          <p:cNvSpPr>
            <a:spLocks noGrp="1"/>
          </p:cNvSpPr>
          <p:nvPr>
            <p:ph type="title" hasCustomPrompt="1"/>
          </p:nvPr>
        </p:nvSpPr>
        <p:spPr/>
        <p:txBody>
          <a:bodyPr/>
          <a:lstStyle/>
          <a:p>
            <a:r>
              <a:rPr lang="de-DE" noProof="0"/>
              <a:t>Headline auf maximal</a:t>
            </a:r>
            <a:br>
              <a:rPr lang="de-DE" noProof="0"/>
            </a:br>
            <a:r>
              <a:rPr lang="de-DE" noProof="0"/>
              <a:t>zwei Zeilen</a:t>
            </a:r>
            <a:endParaRPr lang="en-GB"/>
          </a:p>
        </p:txBody>
      </p:sp>
    </p:spTree>
    <p:extLst>
      <p:ext uri="{BB962C8B-B14F-4D97-AF65-F5344CB8AC3E}">
        <p14:creationId xmlns:p14="http://schemas.microsoft.com/office/powerpoint/2010/main" val="166052396"/>
      </p:ext>
    </p:extLst>
  </p:cSld>
  <p:clrMapOvr>
    <a:masterClrMapping/>
  </p:clrMapOvr>
  <p:extLst>
    <p:ext uri="{DCECCB84-F9BA-43D5-87BE-67443E8EF086}">
      <p15:sldGuideLst xmlns:p15="http://schemas.microsoft.com/office/powerpoint/2012/main">
        <p15:guide id="1" pos="294">
          <p15:clr>
            <a:srgbClr val="000000"/>
          </p15:clr>
        </p15:guide>
        <p15:guide id="2" orient="horz" pos="1145">
          <p15:clr>
            <a:srgbClr val="000000"/>
          </p15:clr>
        </p15:guide>
        <p15:guide id="5" pos="7385">
          <p15:clr>
            <a:srgbClr val="000000"/>
          </p15:clr>
        </p15:guide>
        <p15:guide id="6" orient="horz" pos="1706">
          <p15:clr>
            <a:srgbClr val="000000"/>
          </p15:clr>
        </p15:guide>
        <p15:guide id="9" orient="horz" pos="3974">
          <p15:clr>
            <a:srgbClr val="000000"/>
          </p15:clr>
        </p15:guide>
        <p15:guide id="10" orient="horz" pos="3906">
          <p15:clr>
            <a:srgbClr val="000000"/>
          </p15:clr>
        </p15:guide>
        <p15:guide id="11" orient="horz" pos="261">
          <p15:clr>
            <a:srgbClr val="000000"/>
          </p15:clr>
        </p15:guide>
        <p15:guide id="12" orient="horz" pos="1247">
          <p15:clr>
            <a:srgbClr val="000000"/>
          </p15:clr>
        </p15:guide>
        <p15:guide id="14" pos="5082">
          <p15:clr>
            <a:srgbClr val="000000"/>
          </p15:clr>
        </p15:guide>
        <p15:guide id="15" orient="horz" pos="1736">
          <p15:clr>
            <a:srgbClr val="00000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eadline / Text 2/3 / 4 Bilder 1/3">
    <p:spTree>
      <p:nvGrpSpPr>
        <p:cNvPr id="1" name=""/>
        <p:cNvGrpSpPr/>
        <p:nvPr/>
      </p:nvGrpSpPr>
      <p:grpSpPr>
        <a:xfrm>
          <a:off x="0" y="0"/>
          <a:ext cx="0" cy="0"/>
          <a:chOff x="0" y="0"/>
          <a:chExt cx="0" cy="0"/>
        </a:xfrm>
      </p:grpSpPr>
      <p:sp>
        <p:nvSpPr>
          <p:cNvPr id="5" name="Fußzeile">
            <a:extLst>
              <a:ext uri="{FF2B5EF4-FFF2-40B4-BE49-F238E27FC236}">
                <a16:creationId xmlns:a16="http://schemas.microsoft.com/office/drawing/2014/main" id="{84373269-42F1-4B2A-BA50-A4EACFEF204F}"/>
              </a:ext>
            </a:extLst>
          </p:cNvPr>
          <p:cNvSpPr>
            <a:spLocks noGrp="1"/>
          </p:cNvSpPr>
          <p:nvPr>
            <p:ph type="ftr" sz="quarter" idx="11"/>
          </p:nvPr>
        </p:nvSpPr>
        <p:spPr/>
        <p:txBody>
          <a:bodyPr/>
          <a:lstStyle/>
          <a:p>
            <a:r>
              <a:rPr lang="en-GB"/>
              <a:t>Titel der Präsentation // Kürzel</a:t>
            </a:r>
          </a:p>
        </p:txBody>
      </p:sp>
      <p:sp>
        <p:nvSpPr>
          <p:cNvPr id="4" name="Datum">
            <a:extLst>
              <a:ext uri="{FF2B5EF4-FFF2-40B4-BE49-F238E27FC236}">
                <a16:creationId xmlns:a16="http://schemas.microsoft.com/office/drawing/2014/main" id="{075E5043-6DA3-4B87-A6B1-EA25157FE93D}"/>
              </a:ext>
            </a:extLst>
          </p:cNvPr>
          <p:cNvSpPr>
            <a:spLocks noGrp="1"/>
          </p:cNvSpPr>
          <p:nvPr>
            <p:ph type="dt" sz="half" idx="10"/>
          </p:nvPr>
        </p:nvSpPr>
        <p:spPr/>
        <p:txBody>
          <a:bodyPr/>
          <a:lstStyle/>
          <a:p>
            <a:fld id="{829B0C60-1A45-429C-B228-43AA4F5094DD}" type="datetime1">
              <a:rPr lang="de-DE" smtClean="0"/>
              <a:t>09.01.2026</a:t>
            </a:fld>
            <a:endParaRPr lang="en-GB"/>
          </a:p>
        </p:txBody>
      </p:sp>
      <p:sp>
        <p:nvSpPr>
          <p:cNvPr id="6" name="Foliennummer">
            <a:extLst>
              <a:ext uri="{FF2B5EF4-FFF2-40B4-BE49-F238E27FC236}">
                <a16:creationId xmlns:a16="http://schemas.microsoft.com/office/drawing/2014/main" id="{78C5F454-F2D3-4145-8A46-8E42A0F8B027}"/>
              </a:ext>
            </a:extLst>
          </p:cNvPr>
          <p:cNvSpPr>
            <a:spLocks noGrp="1"/>
          </p:cNvSpPr>
          <p:nvPr>
            <p:ph type="sldNum" sz="quarter" idx="12"/>
          </p:nvPr>
        </p:nvSpPr>
        <p:spPr/>
        <p:txBody>
          <a:bodyPr/>
          <a:lstStyle/>
          <a:p>
            <a:fld id="{89425045-E617-44AB-9894-E2B8B7241B24}" type="slidenum">
              <a:rPr lang="en-GB" smtClean="0"/>
              <a:t>‹#›</a:t>
            </a:fld>
            <a:endParaRPr lang="en-GB"/>
          </a:p>
        </p:txBody>
      </p:sp>
      <p:sp>
        <p:nvSpPr>
          <p:cNvPr id="13" name="Bildunterschrift">
            <a:extLst>
              <a:ext uri="{FF2B5EF4-FFF2-40B4-BE49-F238E27FC236}">
                <a16:creationId xmlns:a16="http://schemas.microsoft.com/office/drawing/2014/main" id="{A60F20CF-E366-43D8-8962-CF542515DC37}"/>
              </a:ext>
            </a:extLst>
          </p:cNvPr>
          <p:cNvSpPr>
            <a:spLocks noGrp="1"/>
          </p:cNvSpPr>
          <p:nvPr>
            <p:ph type="body" orient="vert" idx="18" hasCustomPrompt="1"/>
          </p:nvPr>
        </p:nvSpPr>
        <p:spPr>
          <a:xfrm>
            <a:off x="8067675" y="6084412"/>
            <a:ext cx="3656013" cy="224313"/>
          </a:xfrm>
        </p:spPr>
        <p:txBody>
          <a:bodyPr vert="horz" numCol="1" spcCol="144000"/>
          <a:lstStyle>
            <a:lvl1pPr>
              <a:lnSpc>
                <a:spcPct val="100000"/>
              </a:lnSpc>
              <a:spcBef>
                <a:spcPts val="0"/>
              </a:spcBef>
              <a:spcAft>
                <a:spcPts val="0"/>
              </a:spcAft>
              <a:tabLst>
                <a:tab pos="1900800" algn="l"/>
              </a:tabLst>
              <a:defRPr sz="1000" b="0" cap="none" spc="0" baseline="0">
                <a:solidFill>
                  <a:schemeClr val="tx1"/>
                </a:solidFill>
                <a:latin typeface="+mn-lt"/>
              </a:defRPr>
            </a:lvl1pPr>
            <a:lvl2pPr>
              <a:lnSpc>
                <a:spcPct val="100000"/>
              </a:lnSpc>
              <a:spcBef>
                <a:spcPts val="0"/>
              </a:spcBef>
              <a:spcAft>
                <a:spcPts val="0"/>
              </a:spcAft>
              <a:defRPr sz="1000" b="0" cap="none" spc="0" baseline="0">
                <a:solidFill>
                  <a:schemeClr val="tx1"/>
                </a:solidFill>
                <a:latin typeface="+mn-lt"/>
              </a:defRPr>
            </a:lvl2pPr>
            <a:lvl3pPr>
              <a:lnSpc>
                <a:spcPct val="100000"/>
              </a:lnSpc>
              <a:spcBef>
                <a:spcPts val="0"/>
              </a:spcBef>
              <a:spcAft>
                <a:spcPts val="0"/>
              </a:spcAft>
              <a:defRPr sz="1000" b="0" cap="none" spc="0" baseline="0">
                <a:solidFill>
                  <a:schemeClr val="tx1"/>
                </a:solidFill>
                <a:latin typeface="+mn-lt"/>
              </a:defRPr>
            </a:lvl3pPr>
            <a:lvl4pPr>
              <a:lnSpc>
                <a:spcPct val="100000"/>
              </a:lnSpc>
              <a:spcBef>
                <a:spcPts val="0"/>
              </a:spcBef>
              <a:spcAft>
                <a:spcPts val="0"/>
              </a:spcAft>
              <a:defRPr sz="1000" b="0" cap="none" spc="0" baseline="0">
                <a:solidFill>
                  <a:schemeClr val="tx1"/>
                </a:solidFill>
                <a:latin typeface="+mn-lt"/>
              </a:defRPr>
            </a:lvl4pPr>
            <a:lvl5pPr>
              <a:lnSpc>
                <a:spcPct val="100000"/>
              </a:lnSpc>
              <a:spcBef>
                <a:spcPts val="0"/>
              </a:spcBef>
              <a:spcAft>
                <a:spcPts val="0"/>
              </a:spcAft>
              <a:defRPr sz="1000" b="0" cap="none" spc="0" baseline="0">
                <a:solidFill>
                  <a:schemeClr val="tx1"/>
                </a:solidFill>
                <a:latin typeface="+mn-lt"/>
              </a:defRPr>
            </a:lvl5pPr>
            <a:lvl6pPr>
              <a:lnSpc>
                <a:spcPct val="100000"/>
              </a:lnSpc>
              <a:spcBef>
                <a:spcPts val="0"/>
              </a:spcBef>
              <a:spcAft>
                <a:spcPts val="0"/>
              </a:spcAft>
              <a:defRPr sz="1000" b="0" cap="none" spc="0" baseline="0">
                <a:solidFill>
                  <a:schemeClr val="tx1"/>
                </a:solidFill>
                <a:latin typeface="+mn-lt"/>
              </a:defRPr>
            </a:lvl6pPr>
            <a:lvl7pPr>
              <a:lnSpc>
                <a:spcPct val="100000"/>
              </a:lnSpc>
              <a:spcBef>
                <a:spcPts val="0"/>
              </a:spcBef>
              <a:spcAft>
                <a:spcPts val="0"/>
              </a:spcAft>
              <a:defRPr sz="1000" b="0" cap="none" spc="0" baseline="0">
                <a:solidFill>
                  <a:schemeClr val="tx1"/>
                </a:solidFill>
                <a:latin typeface="+mn-lt"/>
              </a:defRPr>
            </a:lvl7pPr>
            <a:lvl8pPr>
              <a:lnSpc>
                <a:spcPct val="100000"/>
              </a:lnSpc>
              <a:spcBef>
                <a:spcPts val="0"/>
              </a:spcBef>
              <a:spcAft>
                <a:spcPts val="0"/>
              </a:spcAft>
              <a:defRPr sz="1000" b="0" cap="none" spc="0" baseline="0">
                <a:solidFill>
                  <a:schemeClr val="tx1"/>
                </a:solidFill>
                <a:latin typeface="+mn-lt"/>
              </a:defRPr>
            </a:lvl8pPr>
            <a:lvl9pPr>
              <a:lnSpc>
                <a:spcPct val="100000"/>
              </a:lnSpc>
              <a:spcBef>
                <a:spcPts val="0"/>
              </a:spcBef>
              <a:spcAft>
                <a:spcPts val="0"/>
              </a:spcAft>
              <a:defRPr sz="1000" b="0" cap="none" spc="0" baseline="0">
                <a:solidFill>
                  <a:schemeClr val="tx1"/>
                </a:solidFill>
                <a:latin typeface="+mn-lt"/>
              </a:defRPr>
            </a:lvl9pPr>
          </a:lstStyle>
          <a:p>
            <a:pPr lvl="0"/>
            <a:r>
              <a:rPr lang="de-DE" noProof="0"/>
              <a:t>Bildunterschrift (Tab &gt; optionale zweite Bildunterschrift)</a:t>
            </a:r>
          </a:p>
        </p:txBody>
      </p:sp>
      <p:sp>
        <p:nvSpPr>
          <p:cNvPr id="14" name="Bild">
            <a:extLst>
              <a:ext uri="{FF2B5EF4-FFF2-40B4-BE49-F238E27FC236}">
                <a16:creationId xmlns:a16="http://schemas.microsoft.com/office/drawing/2014/main" id="{05D6E83C-6EBB-414A-88B2-3A6CE99847F0}"/>
              </a:ext>
            </a:extLst>
          </p:cNvPr>
          <p:cNvSpPr>
            <a:spLocks noGrp="1"/>
          </p:cNvSpPr>
          <p:nvPr>
            <p:ph type="pic" sz="quarter" idx="19" hasCustomPrompt="1"/>
          </p:nvPr>
        </p:nvSpPr>
        <p:spPr>
          <a:xfrm>
            <a:off x="9966888" y="4637880"/>
            <a:ext cx="1756800" cy="1375200"/>
          </a:xfrm>
          <a:solidFill>
            <a:schemeClr val="bg2"/>
          </a:solidFill>
        </p:spPr>
        <p:txBody>
          <a:bodyPr anchor="ctr" anchorCtr="0"/>
          <a:lstStyle>
            <a:lvl1pPr algn="ctr">
              <a:defRPr/>
            </a:lvl1pPr>
          </a:lstStyle>
          <a:p>
            <a:r>
              <a:rPr lang="de-DE"/>
              <a:t>Bild einfügen</a:t>
            </a:r>
          </a:p>
        </p:txBody>
      </p:sp>
      <p:sp>
        <p:nvSpPr>
          <p:cNvPr id="11" name="Bild">
            <a:extLst>
              <a:ext uri="{FF2B5EF4-FFF2-40B4-BE49-F238E27FC236}">
                <a16:creationId xmlns:a16="http://schemas.microsoft.com/office/drawing/2014/main" id="{1B712879-F7A9-4AC5-90DC-F30F2111FC2A}"/>
              </a:ext>
            </a:extLst>
          </p:cNvPr>
          <p:cNvSpPr>
            <a:spLocks noGrp="1"/>
          </p:cNvSpPr>
          <p:nvPr>
            <p:ph type="pic" sz="quarter" idx="16" hasCustomPrompt="1"/>
          </p:nvPr>
        </p:nvSpPr>
        <p:spPr>
          <a:xfrm>
            <a:off x="8067674" y="4637880"/>
            <a:ext cx="1756800" cy="1375200"/>
          </a:xfrm>
          <a:solidFill>
            <a:schemeClr val="bg2"/>
          </a:solidFill>
        </p:spPr>
        <p:txBody>
          <a:bodyPr anchor="ctr" anchorCtr="0"/>
          <a:lstStyle>
            <a:lvl1pPr algn="ctr">
              <a:defRPr/>
            </a:lvl1pPr>
          </a:lstStyle>
          <a:p>
            <a:r>
              <a:rPr lang="de-DE"/>
              <a:t>Bild einfügen</a:t>
            </a:r>
          </a:p>
        </p:txBody>
      </p:sp>
      <p:sp>
        <p:nvSpPr>
          <p:cNvPr id="12" name="Bildunterschrift">
            <a:extLst>
              <a:ext uri="{FF2B5EF4-FFF2-40B4-BE49-F238E27FC236}">
                <a16:creationId xmlns:a16="http://schemas.microsoft.com/office/drawing/2014/main" id="{8911CA10-0E25-4298-9E63-5B5DAEDBAFC5}"/>
              </a:ext>
            </a:extLst>
          </p:cNvPr>
          <p:cNvSpPr>
            <a:spLocks noGrp="1"/>
          </p:cNvSpPr>
          <p:nvPr>
            <p:ph type="body" orient="vert" idx="17" hasCustomPrompt="1"/>
          </p:nvPr>
        </p:nvSpPr>
        <p:spPr>
          <a:xfrm>
            <a:off x="8067675" y="4200843"/>
            <a:ext cx="3656013" cy="224313"/>
          </a:xfrm>
        </p:spPr>
        <p:txBody>
          <a:bodyPr vert="horz" numCol="1" spcCol="144000"/>
          <a:lstStyle>
            <a:lvl1pPr>
              <a:lnSpc>
                <a:spcPct val="100000"/>
              </a:lnSpc>
              <a:spcBef>
                <a:spcPts val="0"/>
              </a:spcBef>
              <a:spcAft>
                <a:spcPts val="0"/>
              </a:spcAft>
              <a:tabLst>
                <a:tab pos="1900800" algn="l"/>
              </a:tabLst>
              <a:defRPr sz="1000" b="0" cap="none" spc="0" baseline="0">
                <a:solidFill>
                  <a:schemeClr val="tx1"/>
                </a:solidFill>
                <a:latin typeface="+mn-lt"/>
              </a:defRPr>
            </a:lvl1pPr>
            <a:lvl2pPr>
              <a:lnSpc>
                <a:spcPct val="100000"/>
              </a:lnSpc>
              <a:spcBef>
                <a:spcPts val="0"/>
              </a:spcBef>
              <a:spcAft>
                <a:spcPts val="0"/>
              </a:spcAft>
              <a:defRPr sz="1000" b="0" cap="none" spc="0" baseline="0">
                <a:solidFill>
                  <a:schemeClr val="tx1"/>
                </a:solidFill>
                <a:latin typeface="+mn-lt"/>
              </a:defRPr>
            </a:lvl2pPr>
            <a:lvl3pPr>
              <a:lnSpc>
                <a:spcPct val="100000"/>
              </a:lnSpc>
              <a:spcBef>
                <a:spcPts val="0"/>
              </a:spcBef>
              <a:spcAft>
                <a:spcPts val="0"/>
              </a:spcAft>
              <a:defRPr sz="1000" b="0" cap="none" spc="0" baseline="0">
                <a:solidFill>
                  <a:schemeClr val="tx1"/>
                </a:solidFill>
                <a:latin typeface="+mn-lt"/>
              </a:defRPr>
            </a:lvl3pPr>
            <a:lvl4pPr>
              <a:lnSpc>
                <a:spcPct val="100000"/>
              </a:lnSpc>
              <a:spcBef>
                <a:spcPts val="0"/>
              </a:spcBef>
              <a:spcAft>
                <a:spcPts val="0"/>
              </a:spcAft>
              <a:defRPr sz="1000" b="0" cap="none" spc="0" baseline="0">
                <a:solidFill>
                  <a:schemeClr val="tx1"/>
                </a:solidFill>
                <a:latin typeface="+mn-lt"/>
              </a:defRPr>
            </a:lvl4pPr>
            <a:lvl5pPr>
              <a:lnSpc>
                <a:spcPct val="100000"/>
              </a:lnSpc>
              <a:spcBef>
                <a:spcPts val="0"/>
              </a:spcBef>
              <a:spcAft>
                <a:spcPts val="0"/>
              </a:spcAft>
              <a:defRPr sz="1000" b="0" cap="none" spc="0" baseline="0">
                <a:solidFill>
                  <a:schemeClr val="tx1"/>
                </a:solidFill>
                <a:latin typeface="+mn-lt"/>
              </a:defRPr>
            </a:lvl5pPr>
            <a:lvl6pPr>
              <a:lnSpc>
                <a:spcPct val="100000"/>
              </a:lnSpc>
              <a:spcBef>
                <a:spcPts val="0"/>
              </a:spcBef>
              <a:spcAft>
                <a:spcPts val="0"/>
              </a:spcAft>
              <a:defRPr sz="1000" b="0" cap="none" spc="0" baseline="0">
                <a:solidFill>
                  <a:schemeClr val="tx1"/>
                </a:solidFill>
                <a:latin typeface="+mn-lt"/>
              </a:defRPr>
            </a:lvl6pPr>
            <a:lvl7pPr>
              <a:lnSpc>
                <a:spcPct val="100000"/>
              </a:lnSpc>
              <a:spcBef>
                <a:spcPts val="0"/>
              </a:spcBef>
              <a:spcAft>
                <a:spcPts val="0"/>
              </a:spcAft>
              <a:defRPr sz="1000" b="0" cap="none" spc="0" baseline="0">
                <a:solidFill>
                  <a:schemeClr val="tx1"/>
                </a:solidFill>
                <a:latin typeface="+mn-lt"/>
              </a:defRPr>
            </a:lvl7pPr>
            <a:lvl8pPr>
              <a:lnSpc>
                <a:spcPct val="100000"/>
              </a:lnSpc>
              <a:spcBef>
                <a:spcPts val="0"/>
              </a:spcBef>
              <a:spcAft>
                <a:spcPts val="0"/>
              </a:spcAft>
              <a:defRPr sz="1000" b="0" cap="none" spc="0" baseline="0">
                <a:solidFill>
                  <a:schemeClr val="tx1"/>
                </a:solidFill>
                <a:latin typeface="+mn-lt"/>
              </a:defRPr>
            </a:lvl8pPr>
            <a:lvl9pPr>
              <a:lnSpc>
                <a:spcPct val="100000"/>
              </a:lnSpc>
              <a:spcBef>
                <a:spcPts val="0"/>
              </a:spcBef>
              <a:spcAft>
                <a:spcPts val="0"/>
              </a:spcAft>
              <a:defRPr sz="1000" b="0" cap="none" spc="0" baseline="0">
                <a:solidFill>
                  <a:schemeClr val="tx1"/>
                </a:solidFill>
                <a:latin typeface="+mn-lt"/>
              </a:defRPr>
            </a:lvl9pPr>
          </a:lstStyle>
          <a:p>
            <a:pPr lvl="0"/>
            <a:r>
              <a:rPr lang="de-DE" noProof="0"/>
              <a:t>Bildunterschrift (Tab &gt; optionale zweite Bildunterschrift)</a:t>
            </a:r>
          </a:p>
        </p:txBody>
      </p:sp>
      <p:sp>
        <p:nvSpPr>
          <p:cNvPr id="15" name="Bild">
            <a:extLst>
              <a:ext uri="{FF2B5EF4-FFF2-40B4-BE49-F238E27FC236}">
                <a16:creationId xmlns:a16="http://schemas.microsoft.com/office/drawing/2014/main" id="{659E6E08-0CA9-445A-96B4-97A62A5AD07E}"/>
              </a:ext>
            </a:extLst>
          </p:cNvPr>
          <p:cNvSpPr>
            <a:spLocks noGrp="1"/>
          </p:cNvSpPr>
          <p:nvPr>
            <p:ph type="pic" sz="quarter" idx="20" hasCustomPrompt="1"/>
          </p:nvPr>
        </p:nvSpPr>
        <p:spPr>
          <a:xfrm>
            <a:off x="9966888" y="2755900"/>
            <a:ext cx="1756800" cy="1375200"/>
          </a:xfrm>
          <a:solidFill>
            <a:schemeClr val="bg2"/>
          </a:solidFill>
        </p:spPr>
        <p:txBody>
          <a:bodyPr anchor="ctr" anchorCtr="0"/>
          <a:lstStyle>
            <a:lvl1pPr algn="ctr">
              <a:defRPr/>
            </a:lvl1pPr>
          </a:lstStyle>
          <a:p>
            <a:r>
              <a:rPr lang="de-DE"/>
              <a:t>Bild einfügen</a:t>
            </a:r>
          </a:p>
        </p:txBody>
      </p:sp>
      <p:sp>
        <p:nvSpPr>
          <p:cNvPr id="9" name="Bild">
            <a:extLst>
              <a:ext uri="{FF2B5EF4-FFF2-40B4-BE49-F238E27FC236}">
                <a16:creationId xmlns:a16="http://schemas.microsoft.com/office/drawing/2014/main" id="{5A8D0F1C-E641-43D5-8572-31AC67B9A4A6}"/>
              </a:ext>
            </a:extLst>
          </p:cNvPr>
          <p:cNvSpPr>
            <a:spLocks noGrp="1"/>
          </p:cNvSpPr>
          <p:nvPr>
            <p:ph type="pic" sz="quarter" idx="15" hasCustomPrompt="1"/>
          </p:nvPr>
        </p:nvSpPr>
        <p:spPr>
          <a:xfrm>
            <a:off x="8067674" y="2755900"/>
            <a:ext cx="1756800" cy="1375200"/>
          </a:xfrm>
          <a:solidFill>
            <a:schemeClr val="bg2"/>
          </a:solidFill>
        </p:spPr>
        <p:txBody>
          <a:bodyPr anchor="ctr" anchorCtr="0"/>
          <a:lstStyle>
            <a:lvl1pPr algn="ctr">
              <a:defRPr/>
            </a:lvl1pPr>
          </a:lstStyle>
          <a:p>
            <a:r>
              <a:rPr lang="de-DE"/>
              <a:t>Bild einfügen</a:t>
            </a:r>
          </a:p>
        </p:txBody>
      </p:sp>
      <p:sp>
        <p:nvSpPr>
          <p:cNvPr id="7" name="Text">
            <a:extLst>
              <a:ext uri="{FF2B5EF4-FFF2-40B4-BE49-F238E27FC236}">
                <a16:creationId xmlns:a16="http://schemas.microsoft.com/office/drawing/2014/main" id="{1939A448-0F2E-4135-83DB-3DD28B1D9BD7}"/>
              </a:ext>
            </a:extLst>
          </p:cNvPr>
          <p:cNvSpPr>
            <a:spLocks noGrp="1"/>
          </p:cNvSpPr>
          <p:nvPr>
            <p:ph type="body" orient="vert" idx="1" hasCustomPrompt="1"/>
          </p:nvPr>
        </p:nvSpPr>
        <p:spPr>
          <a:xfrm>
            <a:off x="466724" y="2708274"/>
            <a:ext cx="7452000" cy="3600451"/>
          </a:xfrm>
        </p:spPr>
        <p:txBody>
          <a:bodyPr vert="horz" numCol="2" spcCol="144000"/>
          <a:lstStyle>
            <a:lvl1pPr>
              <a:defRPr/>
            </a:lvl1pPr>
            <a:lvl2pPr>
              <a:defRPr/>
            </a:lvl2pPr>
            <a:lvl9pPr>
              <a:defRPr/>
            </a:lvl9pPr>
          </a:lstStyle>
          <a:p>
            <a:pPr lvl="0"/>
            <a:r>
              <a:rPr lang="de-DE" noProof="0"/>
              <a:t>Text auf erster Ebene // für Subline und Bullets im Text &gt;&gt; Menü &gt; Start &gt; Absatz &gt; Listenebene erhöhen </a:t>
            </a:r>
          </a:p>
          <a:p>
            <a:pPr lvl="1"/>
            <a:r>
              <a:rPr lang="de-DE" noProof="0"/>
              <a:t>Zweite Ebene</a:t>
            </a:r>
          </a:p>
          <a:p>
            <a:pPr lvl="2"/>
            <a:r>
              <a:rPr lang="de-DE" noProof="0"/>
              <a:t>Dritte Ebene</a:t>
            </a:r>
          </a:p>
          <a:p>
            <a:pPr lvl="3"/>
            <a:r>
              <a:rPr lang="de-DE" noProof="0"/>
              <a:t>Vierte Ebene</a:t>
            </a:r>
          </a:p>
          <a:p>
            <a:pPr lvl="4"/>
            <a:r>
              <a:rPr lang="de-DE" noProof="0"/>
              <a:t>Fünfte Ebene</a:t>
            </a:r>
          </a:p>
          <a:p>
            <a:pPr lvl="5"/>
            <a:r>
              <a:rPr lang="de-DE" noProof="0"/>
              <a:t>Sechste Ebene</a:t>
            </a:r>
          </a:p>
          <a:p>
            <a:pPr lvl="6"/>
            <a:r>
              <a:rPr lang="de-DE" noProof="0"/>
              <a:t>Siebte Ebene</a:t>
            </a:r>
          </a:p>
          <a:p>
            <a:pPr lvl="7"/>
            <a:r>
              <a:rPr lang="de-DE" noProof="0"/>
              <a:t>Achte Ebene</a:t>
            </a:r>
          </a:p>
          <a:p>
            <a:pPr lvl="8"/>
            <a:r>
              <a:rPr lang="de-DE" noProof="0"/>
              <a:t>Neunte Ebene</a:t>
            </a:r>
          </a:p>
        </p:txBody>
      </p:sp>
      <p:sp>
        <p:nvSpPr>
          <p:cNvPr id="10" name="Subline">
            <a:extLst>
              <a:ext uri="{FF2B5EF4-FFF2-40B4-BE49-F238E27FC236}">
                <a16:creationId xmlns:a16="http://schemas.microsoft.com/office/drawing/2014/main" id="{1C5CD37D-A0D8-45CD-8794-4B0FF9D4811E}"/>
              </a:ext>
            </a:extLst>
          </p:cNvPr>
          <p:cNvSpPr>
            <a:spLocks noGrp="1"/>
          </p:cNvSpPr>
          <p:nvPr>
            <p:ph type="body" orient="vert" idx="13" hasCustomPrompt="1"/>
          </p:nvPr>
        </p:nvSpPr>
        <p:spPr>
          <a:xfrm>
            <a:off x="466724" y="1979612"/>
            <a:ext cx="11256963" cy="252000"/>
          </a:xfrm>
        </p:spPr>
        <p:txBody>
          <a:bodyPr vert="horz"/>
          <a:lstStyle>
            <a:lvl1pPr>
              <a:lnSpc>
                <a:spcPct val="138000"/>
              </a:lnSpc>
              <a:spcBef>
                <a:spcPts val="0"/>
              </a:spcBef>
              <a:spcAft>
                <a:spcPts val="0"/>
              </a:spcAft>
              <a:defRPr sz="1200" b="1" cap="all" spc="70" baseline="0">
                <a:solidFill>
                  <a:schemeClr val="accent4"/>
                </a:solidFill>
                <a:latin typeface="+mj-lt"/>
              </a:defRPr>
            </a:lvl1pPr>
            <a:lvl2pPr>
              <a:lnSpc>
                <a:spcPct val="138000"/>
              </a:lnSpc>
              <a:spcBef>
                <a:spcPts val="0"/>
              </a:spcBef>
              <a:spcAft>
                <a:spcPts val="0"/>
              </a:spcAft>
              <a:defRPr/>
            </a:lvl2pPr>
            <a:lvl3pPr>
              <a:lnSpc>
                <a:spcPct val="138000"/>
              </a:lnSpc>
              <a:spcBef>
                <a:spcPts val="0"/>
              </a:spcBef>
              <a:spcAft>
                <a:spcPts val="0"/>
              </a:spcAft>
              <a:defRPr sz="1200" b="1" cap="all" spc="70" baseline="0">
                <a:solidFill>
                  <a:schemeClr val="accent4"/>
                </a:solidFill>
                <a:latin typeface="+mj-lt"/>
              </a:defRPr>
            </a:lvl3pPr>
            <a:lvl4pPr>
              <a:lnSpc>
                <a:spcPct val="138000"/>
              </a:lnSpc>
              <a:spcBef>
                <a:spcPts val="0"/>
              </a:spcBef>
              <a:spcAft>
                <a:spcPts val="0"/>
              </a:spcAft>
              <a:defRPr sz="1200" b="1" cap="all" spc="70" baseline="0">
                <a:solidFill>
                  <a:schemeClr val="accent4"/>
                </a:solidFill>
                <a:latin typeface="+mj-lt"/>
              </a:defRPr>
            </a:lvl4pPr>
            <a:lvl5pPr>
              <a:lnSpc>
                <a:spcPct val="138000"/>
              </a:lnSpc>
              <a:spcBef>
                <a:spcPts val="0"/>
              </a:spcBef>
              <a:spcAft>
                <a:spcPts val="0"/>
              </a:spcAft>
              <a:defRPr sz="1200" b="1" cap="all" spc="70" baseline="0">
                <a:solidFill>
                  <a:schemeClr val="accent4"/>
                </a:solidFill>
                <a:latin typeface="+mj-lt"/>
              </a:defRPr>
            </a:lvl5pPr>
            <a:lvl6pPr>
              <a:lnSpc>
                <a:spcPct val="138000"/>
              </a:lnSpc>
              <a:spcBef>
                <a:spcPts val="0"/>
              </a:spcBef>
              <a:spcAft>
                <a:spcPts val="0"/>
              </a:spcAft>
              <a:defRPr sz="1200" b="1" cap="all" spc="70" baseline="0">
                <a:solidFill>
                  <a:schemeClr val="accent4"/>
                </a:solidFill>
                <a:latin typeface="+mj-lt"/>
              </a:defRPr>
            </a:lvl6pPr>
            <a:lvl7pPr>
              <a:lnSpc>
                <a:spcPct val="138000"/>
              </a:lnSpc>
              <a:spcBef>
                <a:spcPts val="0"/>
              </a:spcBef>
              <a:spcAft>
                <a:spcPts val="0"/>
              </a:spcAft>
              <a:defRPr sz="1200" b="1" cap="all" spc="70" baseline="0">
                <a:solidFill>
                  <a:schemeClr val="accent4"/>
                </a:solidFill>
                <a:latin typeface="+mj-lt"/>
              </a:defRPr>
            </a:lvl7pPr>
            <a:lvl8pPr>
              <a:lnSpc>
                <a:spcPct val="138000"/>
              </a:lnSpc>
              <a:spcBef>
                <a:spcPts val="0"/>
              </a:spcBef>
              <a:spcAft>
                <a:spcPts val="0"/>
              </a:spcAft>
              <a:defRPr sz="1200" b="1" cap="all" spc="70" baseline="0">
                <a:solidFill>
                  <a:schemeClr val="accent4"/>
                </a:solidFill>
                <a:latin typeface="+mj-lt"/>
              </a:defRPr>
            </a:lvl8pPr>
            <a:lvl9pPr>
              <a:lnSpc>
                <a:spcPct val="138000"/>
              </a:lnSpc>
              <a:spcBef>
                <a:spcPts val="0"/>
              </a:spcBef>
              <a:spcAft>
                <a:spcPts val="0"/>
              </a:spcAft>
              <a:defRPr sz="1200" b="1" cap="all" spc="70" baseline="0">
                <a:solidFill>
                  <a:schemeClr val="accent4"/>
                </a:solidFill>
                <a:latin typeface="+mj-lt"/>
              </a:defRPr>
            </a:lvl9pPr>
          </a:lstStyle>
          <a:p>
            <a:pPr lvl="0"/>
            <a:r>
              <a:rPr lang="de-DE" noProof="0"/>
              <a:t>Subline</a:t>
            </a:r>
          </a:p>
        </p:txBody>
      </p:sp>
      <p:sp>
        <p:nvSpPr>
          <p:cNvPr id="2" name="Headline">
            <a:extLst>
              <a:ext uri="{FF2B5EF4-FFF2-40B4-BE49-F238E27FC236}">
                <a16:creationId xmlns:a16="http://schemas.microsoft.com/office/drawing/2014/main" id="{AEC97D6F-A0A5-4FE0-B17B-C1CDCF19A43C}"/>
              </a:ext>
            </a:extLst>
          </p:cNvPr>
          <p:cNvSpPr>
            <a:spLocks noGrp="1"/>
          </p:cNvSpPr>
          <p:nvPr>
            <p:ph type="title" hasCustomPrompt="1"/>
          </p:nvPr>
        </p:nvSpPr>
        <p:spPr/>
        <p:txBody>
          <a:bodyPr/>
          <a:lstStyle/>
          <a:p>
            <a:r>
              <a:rPr lang="de-DE" noProof="0"/>
              <a:t>Headline auf maximal</a:t>
            </a:r>
            <a:br>
              <a:rPr lang="de-DE" noProof="0"/>
            </a:br>
            <a:r>
              <a:rPr lang="de-DE" noProof="0"/>
              <a:t>zwei Zeilen</a:t>
            </a:r>
            <a:endParaRPr lang="en-GB"/>
          </a:p>
        </p:txBody>
      </p:sp>
    </p:spTree>
    <p:extLst>
      <p:ext uri="{BB962C8B-B14F-4D97-AF65-F5344CB8AC3E}">
        <p14:creationId xmlns:p14="http://schemas.microsoft.com/office/powerpoint/2010/main" val="1905128619"/>
      </p:ext>
    </p:extLst>
  </p:cSld>
  <p:clrMapOvr>
    <a:masterClrMapping/>
  </p:clrMapOvr>
  <p:extLst>
    <p:ext uri="{DCECCB84-F9BA-43D5-87BE-67443E8EF086}">
      <p15:sldGuideLst xmlns:p15="http://schemas.microsoft.com/office/powerpoint/2012/main">
        <p15:guide id="1" pos="294">
          <p15:clr>
            <a:srgbClr val="000000"/>
          </p15:clr>
        </p15:guide>
        <p15:guide id="2" orient="horz" pos="1145">
          <p15:clr>
            <a:srgbClr val="000000"/>
          </p15:clr>
        </p15:guide>
        <p15:guide id="5" pos="7385">
          <p15:clr>
            <a:srgbClr val="000000"/>
          </p15:clr>
        </p15:guide>
        <p15:guide id="6" orient="horz" pos="1706">
          <p15:clr>
            <a:srgbClr val="000000"/>
          </p15:clr>
        </p15:guide>
        <p15:guide id="9" orient="horz" pos="3974">
          <p15:clr>
            <a:srgbClr val="000000"/>
          </p15:clr>
        </p15:guide>
        <p15:guide id="10" orient="horz" pos="3906">
          <p15:clr>
            <a:srgbClr val="000000"/>
          </p15:clr>
        </p15:guide>
        <p15:guide id="11" orient="horz" pos="261">
          <p15:clr>
            <a:srgbClr val="000000"/>
          </p15:clr>
        </p15:guide>
        <p15:guide id="12" orient="horz" pos="1247">
          <p15:clr>
            <a:srgbClr val="000000"/>
          </p15:clr>
        </p15:guide>
        <p15:guide id="14" pos="5082">
          <p15:clr>
            <a:srgbClr val="000000"/>
          </p15:clr>
        </p15:guide>
        <p15:guide id="15" orient="horz" pos="1736">
          <p15:clr>
            <a:srgbClr val="00000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ild 2/3 / Bild 1/3 / niedrich ">
    <p:spTree>
      <p:nvGrpSpPr>
        <p:cNvPr id="1" name=""/>
        <p:cNvGrpSpPr/>
        <p:nvPr/>
      </p:nvGrpSpPr>
      <p:grpSpPr>
        <a:xfrm>
          <a:off x="0" y="0"/>
          <a:ext cx="0" cy="0"/>
          <a:chOff x="0" y="0"/>
          <a:chExt cx="0" cy="0"/>
        </a:xfrm>
      </p:grpSpPr>
      <p:sp>
        <p:nvSpPr>
          <p:cNvPr id="5" name="Fußzeile">
            <a:extLst>
              <a:ext uri="{FF2B5EF4-FFF2-40B4-BE49-F238E27FC236}">
                <a16:creationId xmlns:a16="http://schemas.microsoft.com/office/drawing/2014/main" id="{84373269-42F1-4B2A-BA50-A4EACFEF204F}"/>
              </a:ext>
            </a:extLst>
          </p:cNvPr>
          <p:cNvSpPr>
            <a:spLocks noGrp="1"/>
          </p:cNvSpPr>
          <p:nvPr>
            <p:ph type="ftr" sz="quarter" idx="11"/>
          </p:nvPr>
        </p:nvSpPr>
        <p:spPr/>
        <p:txBody>
          <a:bodyPr/>
          <a:lstStyle/>
          <a:p>
            <a:r>
              <a:rPr lang="en-GB"/>
              <a:t>Titel der Präsentation // Kürzel</a:t>
            </a:r>
          </a:p>
        </p:txBody>
      </p:sp>
      <p:sp>
        <p:nvSpPr>
          <p:cNvPr id="4" name="Datum">
            <a:extLst>
              <a:ext uri="{FF2B5EF4-FFF2-40B4-BE49-F238E27FC236}">
                <a16:creationId xmlns:a16="http://schemas.microsoft.com/office/drawing/2014/main" id="{075E5043-6DA3-4B87-A6B1-EA25157FE93D}"/>
              </a:ext>
            </a:extLst>
          </p:cNvPr>
          <p:cNvSpPr>
            <a:spLocks noGrp="1"/>
          </p:cNvSpPr>
          <p:nvPr>
            <p:ph type="dt" sz="half" idx="10"/>
          </p:nvPr>
        </p:nvSpPr>
        <p:spPr/>
        <p:txBody>
          <a:bodyPr/>
          <a:lstStyle/>
          <a:p>
            <a:fld id="{FA00D643-D5B1-40F8-8AC4-0430FA6D2423}" type="datetime1">
              <a:rPr lang="de-DE" smtClean="0"/>
              <a:t>09.01.2026</a:t>
            </a:fld>
            <a:endParaRPr lang="en-GB"/>
          </a:p>
        </p:txBody>
      </p:sp>
      <p:sp>
        <p:nvSpPr>
          <p:cNvPr id="6" name="Foliennummer">
            <a:extLst>
              <a:ext uri="{FF2B5EF4-FFF2-40B4-BE49-F238E27FC236}">
                <a16:creationId xmlns:a16="http://schemas.microsoft.com/office/drawing/2014/main" id="{78C5F454-F2D3-4145-8A46-8E42A0F8B027}"/>
              </a:ext>
            </a:extLst>
          </p:cNvPr>
          <p:cNvSpPr>
            <a:spLocks noGrp="1"/>
          </p:cNvSpPr>
          <p:nvPr>
            <p:ph type="sldNum" sz="quarter" idx="12"/>
          </p:nvPr>
        </p:nvSpPr>
        <p:spPr/>
        <p:txBody>
          <a:bodyPr/>
          <a:lstStyle/>
          <a:p>
            <a:fld id="{89425045-E617-44AB-9894-E2B8B7241B24}" type="slidenum">
              <a:rPr lang="en-GB" smtClean="0"/>
              <a:t>‹#›</a:t>
            </a:fld>
            <a:endParaRPr lang="en-GB"/>
          </a:p>
        </p:txBody>
      </p:sp>
      <p:sp>
        <p:nvSpPr>
          <p:cNvPr id="9" name="Bild">
            <a:extLst>
              <a:ext uri="{FF2B5EF4-FFF2-40B4-BE49-F238E27FC236}">
                <a16:creationId xmlns:a16="http://schemas.microsoft.com/office/drawing/2014/main" id="{5A8D0F1C-E641-43D5-8572-31AC67B9A4A6}"/>
              </a:ext>
            </a:extLst>
          </p:cNvPr>
          <p:cNvSpPr>
            <a:spLocks noGrp="1"/>
          </p:cNvSpPr>
          <p:nvPr>
            <p:ph type="pic" sz="quarter" idx="15" hasCustomPrompt="1"/>
          </p:nvPr>
        </p:nvSpPr>
        <p:spPr>
          <a:xfrm>
            <a:off x="8067674" y="2755900"/>
            <a:ext cx="3656013" cy="3444875"/>
          </a:xfrm>
          <a:solidFill>
            <a:schemeClr val="bg2"/>
          </a:solidFill>
        </p:spPr>
        <p:txBody>
          <a:bodyPr anchor="ctr" anchorCtr="0"/>
          <a:lstStyle>
            <a:lvl1pPr algn="ctr">
              <a:defRPr/>
            </a:lvl1pPr>
          </a:lstStyle>
          <a:p>
            <a:r>
              <a:rPr lang="de-DE"/>
              <a:t>Bild einfügen</a:t>
            </a:r>
          </a:p>
        </p:txBody>
      </p:sp>
      <p:sp>
        <p:nvSpPr>
          <p:cNvPr id="11" name="Bild">
            <a:extLst>
              <a:ext uri="{FF2B5EF4-FFF2-40B4-BE49-F238E27FC236}">
                <a16:creationId xmlns:a16="http://schemas.microsoft.com/office/drawing/2014/main" id="{0F3C47B6-3183-465D-9226-8052B8253C3C}"/>
              </a:ext>
            </a:extLst>
          </p:cNvPr>
          <p:cNvSpPr>
            <a:spLocks noGrp="1"/>
          </p:cNvSpPr>
          <p:nvPr>
            <p:ph type="pic" sz="quarter" idx="14" hasCustomPrompt="1"/>
          </p:nvPr>
        </p:nvSpPr>
        <p:spPr>
          <a:xfrm>
            <a:off x="466724" y="2755900"/>
            <a:ext cx="7456488" cy="3444875"/>
          </a:xfrm>
          <a:solidFill>
            <a:schemeClr val="bg2"/>
          </a:solidFill>
        </p:spPr>
        <p:txBody>
          <a:bodyPr anchor="ctr" anchorCtr="0"/>
          <a:lstStyle>
            <a:lvl1pPr algn="ctr">
              <a:defRPr/>
            </a:lvl1pPr>
          </a:lstStyle>
          <a:p>
            <a:r>
              <a:rPr lang="de-DE"/>
              <a:t>Bild einfügen</a:t>
            </a:r>
          </a:p>
        </p:txBody>
      </p:sp>
      <p:sp>
        <p:nvSpPr>
          <p:cNvPr id="10" name="Subline">
            <a:extLst>
              <a:ext uri="{FF2B5EF4-FFF2-40B4-BE49-F238E27FC236}">
                <a16:creationId xmlns:a16="http://schemas.microsoft.com/office/drawing/2014/main" id="{1C5CD37D-A0D8-45CD-8794-4B0FF9D4811E}"/>
              </a:ext>
            </a:extLst>
          </p:cNvPr>
          <p:cNvSpPr>
            <a:spLocks noGrp="1"/>
          </p:cNvSpPr>
          <p:nvPr>
            <p:ph type="body" orient="vert" idx="13" hasCustomPrompt="1"/>
          </p:nvPr>
        </p:nvSpPr>
        <p:spPr>
          <a:xfrm>
            <a:off x="466724" y="1979612"/>
            <a:ext cx="11256963" cy="252000"/>
          </a:xfrm>
        </p:spPr>
        <p:txBody>
          <a:bodyPr vert="horz"/>
          <a:lstStyle>
            <a:lvl1pPr>
              <a:lnSpc>
                <a:spcPct val="138000"/>
              </a:lnSpc>
              <a:spcBef>
                <a:spcPts val="0"/>
              </a:spcBef>
              <a:spcAft>
                <a:spcPts val="0"/>
              </a:spcAft>
              <a:defRPr sz="1200" b="1" cap="all" spc="70" baseline="0">
                <a:solidFill>
                  <a:schemeClr val="accent4"/>
                </a:solidFill>
                <a:latin typeface="+mj-lt"/>
              </a:defRPr>
            </a:lvl1pPr>
            <a:lvl2pPr>
              <a:lnSpc>
                <a:spcPct val="138000"/>
              </a:lnSpc>
              <a:spcBef>
                <a:spcPts val="0"/>
              </a:spcBef>
              <a:spcAft>
                <a:spcPts val="0"/>
              </a:spcAft>
              <a:defRPr/>
            </a:lvl2pPr>
            <a:lvl3pPr>
              <a:lnSpc>
                <a:spcPct val="138000"/>
              </a:lnSpc>
              <a:spcBef>
                <a:spcPts val="0"/>
              </a:spcBef>
              <a:spcAft>
                <a:spcPts val="0"/>
              </a:spcAft>
              <a:defRPr sz="1200" b="1" cap="all" spc="70" baseline="0">
                <a:solidFill>
                  <a:schemeClr val="accent4"/>
                </a:solidFill>
                <a:latin typeface="+mj-lt"/>
              </a:defRPr>
            </a:lvl3pPr>
            <a:lvl4pPr>
              <a:lnSpc>
                <a:spcPct val="138000"/>
              </a:lnSpc>
              <a:spcBef>
                <a:spcPts val="0"/>
              </a:spcBef>
              <a:spcAft>
                <a:spcPts val="0"/>
              </a:spcAft>
              <a:defRPr sz="1200" b="1" cap="all" spc="70" baseline="0">
                <a:solidFill>
                  <a:schemeClr val="accent4"/>
                </a:solidFill>
                <a:latin typeface="+mj-lt"/>
              </a:defRPr>
            </a:lvl4pPr>
            <a:lvl5pPr>
              <a:lnSpc>
                <a:spcPct val="138000"/>
              </a:lnSpc>
              <a:spcBef>
                <a:spcPts val="0"/>
              </a:spcBef>
              <a:spcAft>
                <a:spcPts val="0"/>
              </a:spcAft>
              <a:defRPr sz="1200" b="1" cap="all" spc="70" baseline="0">
                <a:solidFill>
                  <a:schemeClr val="accent4"/>
                </a:solidFill>
                <a:latin typeface="+mj-lt"/>
              </a:defRPr>
            </a:lvl5pPr>
            <a:lvl6pPr>
              <a:lnSpc>
                <a:spcPct val="138000"/>
              </a:lnSpc>
              <a:spcBef>
                <a:spcPts val="0"/>
              </a:spcBef>
              <a:spcAft>
                <a:spcPts val="0"/>
              </a:spcAft>
              <a:defRPr sz="1200" b="1" cap="all" spc="70" baseline="0">
                <a:solidFill>
                  <a:schemeClr val="accent4"/>
                </a:solidFill>
                <a:latin typeface="+mj-lt"/>
              </a:defRPr>
            </a:lvl6pPr>
            <a:lvl7pPr>
              <a:lnSpc>
                <a:spcPct val="138000"/>
              </a:lnSpc>
              <a:spcBef>
                <a:spcPts val="0"/>
              </a:spcBef>
              <a:spcAft>
                <a:spcPts val="0"/>
              </a:spcAft>
              <a:defRPr sz="1200" b="1" cap="all" spc="70" baseline="0">
                <a:solidFill>
                  <a:schemeClr val="accent4"/>
                </a:solidFill>
                <a:latin typeface="+mj-lt"/>
              </a:defRPr>
            </a:lvl7pPr>
            <a:lvl8pPr>
              <a:lnSpc>
                <a:spcPct val="138000"/>
              </a:lnSpc>
              <a:spcBef>
                <a:spcPts val="0"/>
              </a:spcBef>
              <a:spcAft>
                <a:spcPts val="0"/>
              </a:spcAft>
              <a:defRPr sz="1200" b="1" cap="all" spc="70" baseline="0">
                <a:solidFill>
                  <a:schemeClr val="accent4"/>
                </a:solidFill>
                <a:latin typeface="+mj-lt"/>
              </a:defRPr>
            </a:lvl8pPr>
            <a:lvl9pPr>
              <a:lnSpc>
                <a:spcPct val="138000"/>
              </a:lnSpc>
              <a:spcBef>
                <a:spcPts val="0"/>
              </a:spcBef>
              <a:spcAft>
                <a:spcPts val="0"/>
              </a:spcAft>
              <a:defRPr sz="1200" b="1" cap="all" spc="70" baseline="0">
                <a:solidFill>
                  <a:schemeClr val="accent4"/>
                </a:solidFill>
                <a:latin typeface="+mj-lt"/>
              </a:defRPr>
            </a:lvl9pPr>
          </a:lstStyle>
          <a:p>
            <a:pPr lvl="0"/>
            <a:r>
              <a:rPr lang="de-DE" noProof="0"/>
              <a:t>Subline</a:t>
            </a:r>
          </a:p>
        </p:txBody>
      </p:sp>
      <p:sp>
        <p:nvSpPr>
          <p:cNvPr id="2" name="Headline">
            <a:extLst>
              <a:ext uri="{FF2B5EF4-FFF2-40B4-BE49-F238E27FC236}">
                <a16:creationId xmlns:a16="http://schemas.microsoft.com/office/drawing/2014/main" id="{AEC97D6F-A0A5-4FE0-B17B-C1CDCF19A43C}"/>
              </a:ext>
            </a:extLst>
          </p:cNvPr>
          <p:cNvSpPr>
            <a:spLocks noGrp="1"/>
          </p:cNvSpPr>
          <p:nvPr>
            <p:ph type="title" hasCustomPrompt="1"/>
          </p:nvPr>
        </p:nvSpPr>
        <p:spPr/>
        <p:txBody>
          <a:bodyPr/>
          <a:lstStyle/>
          <a:p>
            <a:r>
              <a:rPr lang="de-DE" noProof="0"/>
              <a:t>Headline auf maximal</a:t>
            </a:r>
            <a:br>
              <a:rPr lang="de-DE" noProof="0"/>
            </a:br>
            <a:r>
              <a:rPr lang="de-DE" noProof="0"/>
              <a:t>zwei Zeilen</a:t>
            </a:r>
            <a:endParaRPr lang="en-GB"/>
          </a:p>
        </p:txBody>
      </p:sp>
    </p:spTree>
    <p:extLst>
      <p:ext uri="{BB962C8B-B14F-4D97-AF65-F5344CB8AC3E}">
        <p14:creationId xmlns:p14="http://schemas.microsoft.com/office/powerpoint/2010/main" val="1939350747"/>
      </p:ext>
    </p:extLst>
  </p:cSld>
  <p:clrMapOvr>
    <a:masterClrMapping/>
  </p:clrMapOvr>
  <p:extLst>
    <p:ext uri="{DCECCB84-F9BA-43D5-87BE-67443E8EF086}">
      <p15:sldGuideLst xmlns:p15="http://schemas.microsoft.com/office/powerpoint/2012/main">
        <p15:guide id="1" pos="294">
          <p15:clr>
            <a:srgbClr val="000000"/>
          </p15:clr>
        </p15:guide>
        <p15:guide id="2" orient="horz" pos="1145">
          <p15:clr>
            <a:srgbClr val="000000"/>
          </p15:clr>
        </p15:guide>
        <p15:guide id="5" pos="7385">
          <p15:clr>
            <a:srgbClr val="000000"/>
          </p15:clr>
        </p15:guide>
        <p15:guide id="10" orient="horz" pos="3906">
          <p15:clr>
            <a:srgbClr val="000000"/>
          </p15:clr>
        </p15:guide>
        <p15:guide id="11" orient="horz" pos="261">
          <p15:clr>
            <a:srgbClr val="000000"/>
          </p15:clr>
        </p15:guide>
        <p15:guide id="12" orient="horz" pos="1247">
          <p15:clr>
            <a:srgbClr val="000000"/>
          </p15:clr>
        </p15:guide>
        <p15:guide id="14" pos="5082">
          <p15:clr>
            <a:srgbClr val="000000"/>
          </p15:clr>
        </p15:guide>
        <p15:guide id="15" orient="horz" pos="1736">
          <p15:clr>
            <a:srgbClr val="00000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ild 2/3 / Bild 1/3 / hoch ">
    <p:spTree>
      <p:nvGrpSpPr>
        <p:cNvPr id="1" name=""/>
        <p:cNvGrpSpPr/>
        <p:nvPr/>
      </p:nvGrpSpPr>
      <p:grpSpPr>
        <a:xfrm>
          <a:off x="0" y="0"/>
          <a:ext cx="0" cy="0"/>
          <a:chOff x="0" y="0"/>
          <a:chExt cx="0" cy="0"/>
        </a:xfrm>
      </p:grpSpPr>
      <p:sp>
        <p:nvSpPr>
          <p:cNvPr id="5" name="Fußzeile">
            <a:extLst>
              <a:ext uri="{FF2B5EF4-FFF2-40B4-BE49-F238E27FC236}">
                <a16:creationId xmlns:a16="http://schemas.microsoft.com/office/drawing/2014/main" id="{84373269-42F1-4B2A-BA50-A4EACFEF204F}"/>
              </a:ext>
            </a:extLst>
          </p:cNvPr>
          <p:cNvSpPr>
            <a:spLocks noGrp="1"/>
          </p:cNvSpPr>
          <p:nvPr>
            <p:ph type="ftr" sz="quarter" idx="11"/>
          </p:nvPr>
        </p:nvSpPr>
        <p:spPr/>
        <p:txBody>
          <a:bodyPr/>
          <a:lstStyle/>
          <a:p>
            <a:r>
              <a:rPr lang="en-GB"/>
              <a:t>Titel der Präsentation // Kürzel</a:t>
            </a:r>
          </a:p>
        </p:txBody>
      </p:sp>
      <p:sp>
        <p:nvSpPr>
          <p:cNvPr id="4" name="Datum">
            <a:extLst>
              <a:ext uri="{FF2B5EF4-FFF2-40B4-BE49-F238E27FC236}">
                <a16:creationId xmlns:a16="http://schemas.microsoft.com/office/drawing/2014/main" id="{075E5043-6DA3-4B87-A6B1-EA25157FE93D}"/>
              </a:ext>
            </a:extLst>
          </p:cNvPr>
          <p:cNvSpPr>
            <a:spLocks noGrp="1"/>
          </p:cNvSpPr>
          <p:nvPr>
            <p:ph type="dt" sz="half" idx="10"/>
          </p:nvPr>
        </p:nvSpPr>
        <p:spPr/>
        <p:txBody>
          <a:bodyPr/>
          <a:lstStyle/>
          <a:p>
            <a:fld id="{BD2861FA-9C29-4D9A-9D30-DE11C3C234A0}" type="datetime1">
              <a:rPr lang="de-DE" smtClean="0"/>
              <a:t>09.01.2026</a:t>
            </a:fld>
            <a:endParaRPr lang="en-GB"/>
          </a:p>
        </p:txBody>
      </p:sp>
      <p:sp>
        <p:nvSpPr>
          <p:cNvPr id="6" name="Foliennummer">
            <a:extLst>
              <a:ext uri="{FF2B5EF4-FFF2-40B4-BE49-F238E27FC236}">
                <a16:creationId xmlns:a16="http://schemas.microsoft.com/office/drawing/2014/main" id="{78C5F454-F2D3-4145-8A46-8E42A0F8B027}"/>
              </a:ext>
            </a:extLst>
          </p:cNvPr>
          <p:cNvSpPr>
            <a:spLocks noGrp="1"/>
          </p:cNvSpPr>
          <p:nvPr>
            <p:ph type="sldNum" sz="quarter" idx="12"/>
          </p:nvPr>
        </p:nvSpPr>
        <p:spPr/>
        <p:txBody>
          <a:bodyPr/>
          <a:lstStyle/>
          <a:p>
            <a:fld id="{89425045-E617-44AB-9894-E2B8B7241B24}" type="slidenum">
              <a:rPr lang="en-GB" smtClean="0"/>
              <a:t>‹#›</a:t>
            </a:fld>
            <a:endParaRPr lang="en-GB"/>
          </a:p>
        </p:txBody>
      </p:sp>
      <p:sp>
        <p:nvSpPr>
          <p:cNvPr id="12" name="Bild">
            <a:extLst>
              <a:ext uri="{FF2B5EF4-FFF2-40B4-BE49-F238E27FC236}">
                <a16:creationId xmlns:a16="http://schemas.microsoft.com/office/drawing/2014/main" id="{775BDE73-B2D7-4AFF-8291-D3DD1A29F9EF}"/>
              </a:ext>
            </a:extLst>
          </p:cNvPr>
          <p:cNvSpPr>
            <a:spLocks noGrp="1"/>
          </p:cNvSpPr>
          <p:nvPr>
            <p:ph type="pic" sz="quarter" idx="15" hasCustomPrompt="1"/>
          </p:nvPr>
        </p:nvSpPr>
        <p:spPr>
          <a:xfrm>
            <a:off x="8067674" y="1762125"/>
            <a:ext cx="3656013" cy="4438651"/>
          </a:xfrm>
          <a:solidFill>
            <a:schemeClr val="bg2"/>
          </a:solidFill>
        </p:spPr>
        <p:txBody>
          <a:bodyPr anchor="ctr" anchorCtr="0"/>
          <a:lstStyle>
            <a:lvl1pPr algn="ctr">
              <a:defRPr/>
            </a:lvl1pPr>
          </a:lstStyle>
          <a:p>
            <a:r>
              <a:rPr lang="de-DE"/>
              <a:t>Bild einfügen</a:t>
            </a:r>
          </a:p>
        </p:txBody>
      </p:sp>
      <p:sp>
        <p:nvSpPr>
          <p:cNvPr id="13" name="Bild">
            <a:extLst>
              <a:ext uri="{FF2B5EF4-FFF2-40B4-BE49-F238E27FC236}">
                <a16:creationId xmlns:a16="http://schemas.microsoft.com/office/drawing/2014/main" id="{CFB50059-DBF6-453C-A65F-FEDECBACDEF1}"/>
              </a:ext>
            </a:extLst>
          </p:cNvPr>
          <p:cNvSpPr>
            <a:spLocks noGrp="1"/>
          </p:cNvSpPr>
          <p:nvPr>
            <p:ph type="pic" sz="quarter" idx="14" hasCustomPrompt="1"/>
          </p:nvPr>
        </p:nvSpPr>
        <p:spPr>
          <a:xfrm>
            <a:off x="466724" y="1762125"/>
            <a:ext cx="7456488" cy="4438651"/>
          </a:xfrm>
          <a:solidFill>
            <a:schemeClr val="bg2"/>
          </a:solidFill>
        </p:spPr>
        <p:txBody>
          <a:bodyPr anchor="ctr" anchorCtr="0"/>
          <a:lstStyle>
            <a:lvl1pPr algn="ctr">
              <a:defRPr/>
            </a:lvl1pPr>
          </a:lstStyle>
          <a:p>
            <a:r>
              <a:rPr lang="de-DE"/>
              <a:t>Bild einfügen</a:t>
            </a:r>
          </a:p>
        </p:txBody>
      </p:sp>
      <p:sp>
        <p:nvSpPr>
          <p:cNvPr id="10" name="Subline">
            <a:extLst>
              <a:ext uri="{FF2B5EF4-FFF2-40B4-BE49-F238E27FC236}">
                <a16:creationId xmlns:a16="http://schemas.microsoft.com/office/drawing/2014/main" id="{1C5CD37D-A0D8-45CD-8794-4B0FF9D4811E}"/>
              </a:ext>
            </a:extLst>
          </p:cNvPr>
          <p:cNvSpPr>
            <a:spLocks noGrp="1"/>
          </p:cNvSpPr>
          <p:nvPr>
            <p:ph type="body" orient="vert" idx="13" hasCustomPrompt="1"/>
          </p:nvPr>
        </p:nvSpPr>
        <p:spPr>
          <a:xfrm>
            <a:off x="466724" y="1293813"/>
            <a:ext cx="11256963" cy="252000"/>
          </a:xfrm>
        </p:spPr>
        <p:txBody>
          <a:bodyPr vert="horz"/>
          <a:lstStyle>
            <a:lvl1pPr>
              <a:lnSpc>
                <a:spcPct val="138000"/>
              </a:lnSpc>
              <a:spcBef>
                <a:spcPts val="0"/>
              </a:spcBef>
              <a:spcAft>
                <a:spcPts val="0"/>
              </a:spcAft>
              <a:defRPr sz="1200" b="1" cap="all" spc="70" baseline="0">
                <a:solidFill>
                  <a:schemeClr val="accent4"/>
                </a:solidFill>
                <a:latin typeface="+mj-lt"/>
              </a:defRPr>
            </a:lvl1pPr>
            <a:lvl2pPr>
              <a:lnSpc>
                <a:spcPct val="138000"/>
              </a:lnSpc>
              <a:spcBef>
                <a:spcPts val="0"/>
              </a:spcBef>
              <a:spcAft>
                <a:spcPts val="0"/>
              </a:spcAft>
              <a:defRPr/>
            </a:lvl2pPr>
            <a:lvl3pPr>
              <a:lnSpc>
                <a:spcPct val="138000"/>
              </a:lnSpc>
              <a:spcBef>
                <a:spcPts val="0"/>
              </a:spcBef>
              <a:spcAft>
                <a:spcPts val="0"/>
              </a:spcAft>
              <a:defRPr sz="1200" b="1" cap="all" spc="70" baseline="0">
                <a:solidFill>
                  <a:schemeClr val="accent4"/>
                </a:solidFill>
                <a:latin typeface="+mj-lt"/>
              </a:defRPr>
            </a:lvl3pPr>
            <a:lvl4pPr>
              <a:lnSpc>
                <a:spcPct val="138000"/>
              </a:lnSpc>
              <a:spcBef>
                <a:spcPts val="0"/>
              </a:spcBef>
              <a:spcAft>
                <a:spcPts val="0"/>
              </a:spcAft>
              <a:defRPr sz="1200" b="1" cap="all" spc="70" baseline="0">
                <a:solidFill>
                  <a:schemeClr val="accent4"/>
                </a:solidFill>
                <a:latin typeface="+mj-lt"/>
              </a:defRPr>
            </a:lvl4pPr>
            <a:lvl5pPr>
              <a:lnSpc>
                <a:spcPct val="138000"/>
              </a:lnSpc>
              <a:spcBef>
                <a:spcPts val="0"/>
              </a:spcBef>
              <a:spcAft>
                <a:spcPts val="0"/>
              </a:spcAft>
              <a:defRPr sz="1200" b="1" cap="all" spc="70" baseline="0">
                <a:solidFill>
                  <a:schemeClr val="accent4"/>
                </a:solidFill>
                <a:latin typeface="+mj-lt"/>
              </a:defRPr>
            </a:lvl5pPr>
            <a:lvl6pPr>
              <a:lnSpc>
                <a:spcPct val="138000"/>
              </a:lnSpc>
              <a:spcBef>
                <a:spcPts val="0"/>
              </a:spcBef>
              <a:spcAft>
                <a:spcPts val="0"/>
              </a:spcAft>
              <a:defRPr sz="1200" b="1" cap="all" spc="70" baseline="0">
                <a:solidFill>
                  <a:schemeClr val="accent4"/>
                </a:solidFill>
                <a:latin typeface="+mj-lt"/>
              </a:defRPr>
            </a:lvl6pPr>
            <a:lvl7pPr>
              <a:lnSpc>
                <a:spcPct val="138000"/>
              </a:lnSpc>
              <a:spcBef>
                <a:spcPts val="0"/>
              </a:spcBef>
              <a:spcAft>
                <a:spcPts val="0"/>
              </a:spcAft>
              <a:defRPr sz="1200" b="1" cap="all" spc="70" baseline="0">
                <a:solidFill>
                  <a:schemeClr val="accent4"/>
                </a:solidFill>
                <a:latin typeface="+mj-lt"/>
              </a:defRPr>
            </a:lvl7pPr>
            <a:lvl8pPr>
              <a:lnSpc>
                <a:spcPct val="138000"/>
              </a:lnSpc>
              <a:spcBef>
                <a:spcPts val="0"/>
              </a:spcBef>
              <a:spcAft>
                <a:spcPts val="0"/>
              </a:spcAft>
              <a:defRPr sz="1200" b="1" cap="all" spc="70" baseline="0">
                <a:solidFill>
                  <a:schemeClr val="accent4"/>
                </a:solidFill>
                <a:latin typeface="+mj-lt"/>
              </a:defRPr>
            </a:lvl8pPr>
            <a:lvl9pPr>
              <a:lnSpc>
                <a:spcPct val="138000"/>
              </a:lnSpc>
              <a:spcBef>
                <a:spcPts val="0"/>
              </a:spcBef>
              <a:spcAft>
                <a:spcPts val="0"/>
              </a:spcAft>
              <a:defRPr sz="1200" b="1" cap="all" spc="70" baseline="0">
                <a:solidFill>
                  <a:schemeClr val="accent4"/>
                </a:solidFill>
                <a:latin typeface="+mj-lt"/>
              </a:defRPr>
            </a:lvl9pPr>
          </a:lstStyle>
          <a:p>
            <a:pPr lvl="0"/>
            <a:r>
              <a:rPr lang="de-DE" noProof="0"/>
              <a:t>Subline</a:t>
            </a:r>
          </a:p>
        </p:txBody>
      </p:sp>
      <p:sp>
        <p:nvSpPr>
          <p:cNvPr id="2" name="Headline">
            <a:extLst>
              <a:ext uri="{FF2B5EF4-FFF2-40B4-BE49-F238E27FC236}">
                <a16:creationId xmlns:a16="http://schemas.microsoft.com/office/drawing/2014/main" id="{AEC97D6F-A0A5-4FE0-B17B-C1CDCF19A43C}"/>
              </a:ext>
            </a:extLst>
          </p:cNvPr>
          <p:cNvSpPr>
            <a:spLocks noGrp="1"/>
          </p:cNvSpPr>
          <p:nvPr>
            <p:ph type="title" hasCustomPrompt="1"/>
          </p:nvPr>
        </p:nvSpPr>
        <p:spPr>
          <a:xfrm>
            <a:off x="466725" y="414338"/>
            <a:ext cx="9710738" cy="802800"/>
          </a:xfrm>
        </p:spPr>
        <p:txBody>
          <a:bodyPr anchor="t" anchorCtr="0"/>
          <a:lstStyle>
            <a:lvl1pPr>
              <a:defRPr/>
            </a:lvl1pPr>
          </a:lstStyle>
          <a:p>
            <a:r>
              <a:rPr lang="de-DE" noProof="0"/>
              <a:t>Headline auf maximal</a:t>
            </a:r>
            <a:br>
              <a:rPr lang="de-DE" noProof="0"/>
            </a:br>
            <a:r>
              <a:rPr lang="de-DE" noProof="0"/>
              <a:t>zwei Zeilen</a:t>
            </a:r>
            <a:endParaRPr lang="en-GB"/>
          </a:p>
        </p:txBody>
      </p:sp>
    </p:spTree>
    <p:extLst>
      <p:ext uri="{BB962C8B-B14F-4D97-AF65-F5344CB8AC3E}">
        <p14:creationId xmlns:p14="http://schemas.microsoft.com/office/powerpoint/2010/main" val="3335449878"/>
      </p:ext>
    </p:extLst>
  </p:cSld>
  <p:clrMapOvr>
    <a:masterClrMapping/>
  </p:clrMapOvr>
  <p:extLst>
    <p:ext uri="{DCECCB84-F9BA-43D5-87BE-67443E8EF086}">
      <p15:sldGuideLst xmlns:p15="http://schemas.microsoft.com/office/powerpoint/2012/main">
        <p15:guide id="1" pos="294">
          <p15:clr>
            <a:srgbClr val="000000"/>
          </p15:clr>
        </p15:guide>
        <p15:guide id="2" orient="horz" pos="815">
          <p15:clr>
            <a:srgbClr val="000000"/>
          </p15:clr>
        </p15:guide>
        <p15:guide id="5" pos="7385">
          <p15:clr>
            <a:srgbClr val="000000"/>
          </p15:clr>
        </p15:guide>
        <p15:guide id="10" orient="horz" pos="3906">
          <p15:clr>
            <a:srgbClr val="000000"/>
          </p15:clr>
        </p15:guide>
        <p15:guide id="11" orient="horz" pos="261">
          <p15:clr>
            <a:srgbClr val="000000"/>
          </p15:clr>
        </p15:guide>
        <p15:guide id="12" orient="horz" pos="1110">
          <p15:clr>
            <a:srgbClr val="00000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2/5 / Bild 3/5 / Störer">
    <p:spTree>
      <p:nvGrpSpPr>
        <p:cNvPr id="1" name=""/>
        <p:cNvGrpSpPr/>
        <p:nvPr/>
      </p:nvGrpSpPr>
      <p:grpSpPr>
        <a:xfrm>
          <a:off x="0" y="0"/>
          <a:ext cx="0" cy="0"/>
          <a:chOff x="0" y="0"/>
          <a:chExt cx="0" cy="0"/>
        </a:xfrm>
      </p:grpSpPr>
      <p:sp>
        <p:nvSpPr>
          <p:cNvPr id="5" name="Fußzeile">
            <a:extLst>
              <a:ext uri="{FF2B5EF4-FFF2-40B4-BE49-F238E27FC236}">
                <a16:creationId xmlns:a16="http://schemas.microsoft.com/office/drawing/2014/main" id="{84373269-42F1-4B2A-BA50-A4EACFEF204F}"/>
              </a:ext>
            </a:extLst>
          </p:cNvPr>
          <p:cNvSpPr>
            <a:spLocks noGrp="1"/>
          </p:cNvSpPr>
          <p:nvPr>
            <p:ph type="ftr" sz="quarter" idx="11"/>
          </p:nvPr>
        </p:nvSpPr>
        <p:spPr/>
        <p:txBody>
          <a:bodyPr/>
          <a:lstStyle/>
          <a:p>
            <a:r>
              <a:rPr lang="en-GB"/>
              <a:t>Titel der Präsentation // Kürzel</a:t>
            </a:r>
          </a:p>
        </p:txBody>
      </p:sp>
      <p:sp>
        <p:nvSpPr>
          <p:cNvPr id="4" name="Datum">
            <a:extLst>
              <a:ext uri="{FF2B5EF4-FFF2-40B4-BE49-F238E27FC236}">
                <a16:creationId xmlns:a16="http://schemas.microsoft.com/office/drawing/2014/main" id="{075E5043-6DA3-4B87-A6B1-EA25157FE93D}"/>
              </a:ext>
            </a:extLst>
          </p:cNvPr>
          <p:cNvSpPr>
            <a:spLocks noGrp="1"/>
          </p:cNvSpPr>
          <p:nvPr>
            <p:ph type="dt" sz="half" idx="10"/>
          </p:nvPr>
        </p:nvSpPr>
        <p:spPr/>
        <p:txBody>
          <a:bodyPr/>
          <a:lstStyle/>
          <a:p>
            <a:fld id="{E0D2D7AF-6F14-4179-A13F-BE79CB83B0FB}" type="datetime1">
              <a:rPr lang="de-DE" smtClean="0"/>
              <a:t>09.01.2026</a:t>
            </a:fld>
            <a:endParaRPr lang="en-GB"/>
          </a:p>
        </p:txBody>
      </p:sp>
      <p:sp>
        <p:nvSpPr>
          <p:cNvPr id="6" name="Foliennummer">
            <a:extLst>
              <a:ext uri="{FF2B5EF4-FFF2-40B4-BE49-F238E27FC236}">
                <a16:creationId xmlns:a16="http://schemas.microsoft.com/office/drawing/2014/main" id="{78C5F454-F2D3-4145-8A46-8E42A0F8B027}"/>
              </a:ext>
            </a:extLst>
          </p:cNvPr>
          <p:cNvSpPr>
            <a:spLocks noGrp="1"/>
          </p:cNvSpPr>
          <p:nvPr>
            <p:ph type="sldNum" sz="quarter" idx="12"/>
          </p:nvPr>
        </p:nvSpPr>
        <p:spPr/>
        <p:txBody>
          <a:bodyPr/>
          <a:lstStyle/>
          <a:p>
            <a:fld id="{89425045-E617-44AB-9894-E2B8B7241B24}" type="slidenum">
              <a:rPr lang="en-GB" smtClean="0"/>
              <a:t>‹#›</a:t>
            </a:fld>
            <a:endParaRPr lang="en-GB"/>
          </a:p>
        </p:txBody>
      </p:sp>
      <p:sp>
        <p:nvSpPr>
          <p:cNvPr id="8" name="Bild">
            <a:extLst>
              <a:ext uri="{FF2B5EF4-FFF2-40B4-BE49-F238E27FC236}">
                <a16:creationId xmlns:a16="http://schemas.microsoft.com/office/drawing/2014/main" id="{A3294E61-661F-4107-9216-522DCC3F696C}"/>
              </a:ext>
            </a:extLst>
          </p:cNvPr>
          <p:cNvSpPr>
            <a:spLocks noGrp="1"/>
          </p:cNvSpPr>
          <p:nvPr>
            <p:ph type="pic" sz="quarter" idx="14" hasCustomPrompt="1"/>
          </p:nvPr>
        </p:nvSpPr>
        <p:spPr>
          <a:xfrm>
            <a:off x="5218113" y="2755900"/>
            <a:ext cx="6505575" cy="3444875"/>
          </a:xfrm>
          <a:solidFill>
            <a:schemeClr val="bg2"/>
          </a:solidFill>
        </p:spPr>
        <p:txBody>
          <a:bodyPr anchor="ctr" anchorCtr="0"/>
          <a:lstStyle>
            <a:lvl1pPr algn="ctr">
              <a:defRPr/>
            </a:lvl1pPr>
          </a:lstStyle>
          <a:p>
            <a:r>
              <a:rPr lang="de-DE"/>
              <a:t>Bild einfügen</a:t>
            </a:r>
          </a:p>
        </p:txBody>
      </p:sp>
      <p:sp>
        <p:nvSpPr>
          <p:cNvPr id="7" name="Text">
            <a:extLst>
              <a:ext uri="{FF2B5EF4-FFF2-40B4-BE49-F238E27FC236}">
                <a16:creationId xmlns:a16="http://schemas.microsoft.com/office/drawing/2014/main" id="{1939A448-0F2E-4135-83DB-3DD28B1D9BD7}"/>
              </a:ext>
            </a:extLst>
          </p:cNvPr>
          <p:cNvSpPr>
            <a:spLocks noGrp="1"/>
          </p:cNvSpPr>
          <p:nvPr>
            <p:ph type="body" orient="vert" idx="1" hasCustomPrompt="1"/>
          </p:nvPr>
        </p:nvSpPr>
        <p:spPr>
          <a:xfrm>
            <a:off x="466724" y="2708274"/>
            <a:ext cx="4608000" cy="3600451"/>
          </a:xfrm>
        </p:spPr>
        <p:txBody>
          <a:bodyPr vert="horz" numCol="1" spcCol="144000"/>
          <a:lstStyle>
            <a:lvl1pPr>
              <a:defRPr/>
            </a:lvl1pPr>
            <a:lvl2pPr>
              <a:defRPr/>
            </a:lvl2pPr>
            <a:lvl9pPr>
              <a:defRPr/>
            </a:lvl9pPr>
          </a:lstStyle>
          <a:p>
            <a:pPr lvl="0"/>
            <a:r>
              <a:rPr lang="de-DE" noProof="0"/>
              <a:t>Text auf erster Ebene // für Subline und Bullets im Text &gt;&gt; Menü &gt; Start &gt; Absatz &gt; Listenebene erhöhen </a:t>
            </a:r>
          </a:p>
          <a:p>
            <a:pPr lvl="1"/>
            <a:r>
              <a:rPr lang="de-DE" noProof="0"/>
              <a:t>Zweite Ebene</a:t>
            </a:r>
          </a:p>
          <a:p>
            <a:pPr lvl="2"/>
            <a:r>
              <a:rPr lang="de-DE" noProof="0"/>
              <a:t>Dritte Ebene</a:t>
            </a:r>
          </a:p>
          <a:p>
            <a:pPr lvl="3"/>
            <a:r>
              <a:rPr lang="de-DE" noProof="0"/>
              <a:t>Vierte Ebene</a:t>
            </a:r>
          </a:p>
          <a:p>
            <a:pPr lvl="4"/>
            <a:r>
              <a:rPr lang="de-DE" noProof="0"/>
              <a:t>Fünfte Ebene</a:t>
            </a:r>
          </a:p>
          <a:p>
            <a:pPr lvl="5"/>
            <a:r>
              <a:rPr lang="de-DE" noProof="0"/>
              <a:t>Sechste Ebene</a:t>
            </a:r>
          </a:p>
          <a:p>
            <a:pPr lvl="6"/>
            <a:r>
              <a:rPr lang="de-DE" noProof="0"/>
              <a:t>Siebte Ebene</a:t>
            </a:r>
          </a:p>
          <a:p>
            <a:pPr lvl="7"/>
            <a:r>
              <a:rPr lang="de-DE" noProof="0"/>
              <a:t>Achte Ebene</a:t>
            </a:r>
          </a:p>
          <a:p>
            <a:pPr lvl="8"/>
            <a:r>
              <a:rPr lang="de-DE" noProof="0"/>
              <a:t>Neunte Ebene</a:t>
            </a:r>
          </a:p>
        </p:txBody>
      </p:sp>
      <p:sp>
        <p:nvSpPr>
          <p:cNvPr id="13" name="Störer">
            <a:extLst>
              <a:ext uri="{FF2B5EF4-FFF2-40B4-BE49-F238E27FC236}">
                <a16:creationId xmlns:a16="http://schemas.microsoft.com/office/drawing/2014/main" id="{D92DF879-203B-41A3-93DC-8049D6275BE6}"/>
              </a:ext>
            </a:extLst>
          </p:cNvPr>
          <p:cNvSpPr>
            <a:spLocks noGrp="1"/>
          </p:cNvSpPr>
          <p:nvPr>
            <p:ph type="body" orient="vert" idx="15" hasCustomPrompt="1"/>
          </p:nvPr>
        </p:nvSpPr>
        <p:spPr>
          <a:xfrm>
            <a:off x="-3492000" y="5178887"/>
            <a:ext cx="3348000" cy="468000"/>
          </a:xfrm>
          <a:prstGeom prst="roundRect">
            <a:avLst>
              <a:gd name="adj" fmla="val 48643"/>
            </a:avLst>
          </a:prstGeom>
          <a:solidFill>
            <a:schemeClr val="tx1"/>
          </a:solidFill>
        </p:spPr>
        <p:txBody>
          <a:bodyPr vert="horz" bIns="54000" numCol="1" spcCol="144000" anchor="ctr" anchorCtr="0"/>
          <a:lstStyle>
            <a:lvl1pPr algn="ctr">
              <a:lnSpc>
                <a:spcPct val="138000"/>
              </a:lnSpc>
              <a:spcBef>
                <a:spcPts val="0"/>
              </a:spcBef>
              <a:spcAft>
                <a:spcPts val="0"/>
              </a:spcAft>
              <a:defRPr sz="1400" b="1" cap="all" spc="80" baseline="0">
                <a:solidFill>
                  <a:schemeClr val="bg1"/>
                </a:solidFill>
                <a:latin typeface="+mj-lt"/>
              </a:defRPr>
            </a:lvl1pPr>
            <a:lvl2pPr algn="ctr">
              <a:lnSpc>
                <a:spcPct val="138000"/>
              </a:lnSpc>
              <a:spcBef>
                <a:spcPts val="0"/>
              </a:spcBef>
              <a:spcAft>
                <a:spcPts val="0"/>
              </a:spcAft>
              <a:defRPr sz="1400" b="1" cap="all" spc="80" baseline="0">
                <a:solidFill>
                  <a:schemeClr val="bg1"/>
                </a:solidFill>
                <a:latin typeface="+mj-lt"/>
              </a:defRPr>
            </a:lvl2pPr>
            <a:lvl3pPr algn="ctr">
              <a:lnSpc>
                <a:spcPct val="138000"/>
              </a:lnSpc>
              <a:spcBef>
                <a:spcPts val="0"/>
              </a:spcBef>
              <a:spcAft>
                <a:spcPts val="0"/>
              </a:spcAft>
              <a:defRPr sz="1400" b="1" cap="all" spc="80" baseline="0">
                <a:solidFill>
                  <a:schemeClr val="bg1"/>
                </a:solidFill>
                <a:latin typeface="+mj-lt"/>
              </a:defRPr>
            </a:lvl3pPr>
            <a:lvl4pPr algn="ctr">
              <a:lnSpc>
                <a:spcPct val="138000"/>
              </a:lnSpc>
              <a:spcBef>
                <a:spcPts val="0"/>
              </a:spcBef>
              <a:spcAft>
                <a:spcPts val="0"/>
              </a:spcAft>
              <a:defRPr sz="1400" b="1" cap="all" spc="80" baseline="0">
                <a:solidFill>
                  <a:schemeClr val="bg1"/>
                </a:solidFill>
                <a:latin typeface="+mj-lt"/>
              </a:defRPr>
            </a:lvl4pPr>
            <a:lvl5pPr algn="ctr">
              <a:lnSpc>
                <a:spcPct val="138000"/>
              </a:lnSpc>
              <a:spcBef>
                <a:spcPts val="0"/>
              </a:spcBef>
              <a:spcAft>
                <a:spcPts val="0"/>
              </a:spcAft>
              <a:defRPr sz="1400" b="1" cap="all" spc="80" baseline="0">
                <a:solidFill>
                  <a:schemeClr val="bg1"/>
                </a:solidFill>
                <a:latin typeface="+mj-lt"/>
              </a:defRPr>
            </a:lvl5pPr>
            <a:lvl6pPr algn="ctr">
              <a:lnSpc>
                <a:spcPct val="138000"/>
              </a:lnSpc>
              <a:spcBef>
                <a:spcPts val="0"/>
              </a:spcBef>
              <a:spcAft>
                <a:spcPts val="0"/>
              </a:spcAft>
              <a:defRPr sz="1400" b="1" cap="all" spc="80" baseline="0">
                <a:solidFill>
                  <a:schemeClr val="bg1"/>
                </a:solidFill>
                <a:latin typeface="+mj-lt"/>
              </a:defRPr>
            </a:lvl6pPr>
            <a:lvl7pPr algn="ctr">
              <a:lnSpc>
                <a:spcPct val="138000"/>
              </a:lnSpc>
              <a:spcBef>
                <a:spcPts val="0"/>
              </a:spcBef>
              <a:spcAft>
                <a:spcPts val="0"/>
              </a:spcAft>
              <a:defRPr sz="1400" b="1" cap="all" spc="80" baseline="0">
                <a:solidFill>
                  <a:schemeClr val="bg1"/>
                </a:solidFill>
                <a:latin typeface="+mj-lt"/>
              </a:defRPr>
            </a:lvl7pPr>
            <a:lvl8pPr algn="ctr">
              <a:lnSpc>
                <a:spcPct val="138000"/>
              </a:lnSpc>
              <a:spcBef>
                <a:spcPts val="0"/>
              </a:spcBef>
              <a:spcAft>
                <a:spcPts val="0"/>
              </a:spcAft>
              <a:defRPr sz="1400" b="1" cap="all" spc="80" baseline="0">
                <a:solidFill>
                  <a:schemeClr val="bg1"/>
                </a:solidFill>
                <a:latin typeface="+mj-lt"/>
              </a:defRPr>
            </a:lvl8pPr>
            <a:lvl9pPr algn="ctr">
              <a:lnSpc>
                <a:spcPct val="138000"/>
              </a:lnSpc>
              <a:spcBef>
                <a:spcPts val="0"/>
              </a:spcBef>
              <a:spcAft>
                <a:spcPts val="0"/>
              </a:spcAft>
              <a:defRPr sz="1400" b="1" cap="all" spc="80" baseline="0">
                <a:solidFill>
                  <a:schemeClr val="bg1"/>
                </a:solidFill>
                <a:latin typeface="+mj-lt"/>
              </a:defRPr>
            </a:lvl9pPr>
          </a:lstStyle>
          <a:p>
            <a:pPr lvl="0"/>
            <a:r>
              <a:rPr lang="de-DE" noProof="0"/>
              <a:t>Störer</a:t>
            </a:r>
          </a:p>
        </p:txBody>
      </p:sp>
      <p:sp>
        <p:nvSpPr>
          <p:cNvPr id="14" name="Störer">
            <a:extLst>
              <a:ext uri="{FF2B5EF4-FFF2-40B4-BE49-F238E27FC236}">
                <a16:creationId xmlns:a16="http://schemas.microsoft.com/office/drawing/2014/main" id="{F18B9771-EC12-4AF0-AFD3-ECDCBE7EF5A2}"/>
              </a:ext>
            </a:extLst>
          </p:cNvPr>
          <p:cNvSpPr>
            <a:spLocks noGrp="1"/>
          </p:cNvSpPr>
          <p:nvPr>
            <p:ph type="body" orient="vert" idx="16" hasCustomPrompt="1"/>
          </p:nvPr>
        </p:nvSpPr>
        <p:spPr>
          <a:xfrm rot="5400000">
            <a:off x="-1728542" y="4616234"/>
            <a:ext cx="397306" cy="2771775"/>
          </a:xfrm>
          <a:prstGeom prst="round2SameRect">
            <a:avLst>
              <a:gd name="adj1" fmla="val 46634"/>
              <a:gd name="adj2" fmla="val 0"/>
            </a:avLst>
          </a:prstGeom>
          <a:solidFill>
            <a:schemeClr val="tx1"/>
          </a:solidFill>
        </p:spPr>
        <p:txBody>
          <a:bodyPr vert="vert270" rIns="36000" bIns="468000" numCol="1" spcCol="144000" anchor="ctr" anchorCtr="0"/>
          <a:lstStyle>
            <a:lvl1pPr algn="l">
              <a:lnSpc>
                <a:spcPct val="138000"/>
              </a:lnSpc>
              <a:spcBef>
                <a:spcPts val="0"/>
              </a:spcBef>
              <a:spcAft>
                <a:spcPts val="0"/>
              </a:spcAft>
              <a:defRPr sz="1200" b="1" cap="all" spc="70" baseline="0">
                <a:solidFill>
                  <a:schemeClr val="bg1"/>
                </a:solidFill>
                <a:latin typeface="+mj-lt"/>
              </a:defRPr>
            </a:lvl1pPr>
            <a:lvl2pPr algn="l">
              <a:lnSpc>
                <a:spcPct val="138000"/>
              </a:lnSpc>
              <a:spcBef>
                <a:spcPts val="0"/>
              </a:spcBef>
              <a:spcAft>
                <a:spcPts val="0"/>
              </a:spcAft>
              <a:defRPr sz="1200" b="1" cap="all" spc="70" baseline="0">
                <a:solidFill>
                  <a:schemeClr val="bg1"/>
                </a:solidFill>
                <a:latin typeface="+mj-lt"/>
              </a:defRPr>
            </a:lvl2pPr>
            <a:lvl3pPr algn="l">
              <a:lnSpc>
                <a:spcPct val="138000"/>
              </a:lnSpc>
              <a:spcBef>
                <a:spcPts val="0"/>
              </a:spcBef>
              <a:spcAft>
                <a:spcPts val="0"/>
              </a:spcAft>
              <a:defRPr sz="1200" b="1" cap="all" spc="70" baseline="0">
                <a:solidFill>
                  <a:schemeClr val="bg1"/>
                </a:solidFill>
                <a:latin typeface="+mj-lt"/>
              </a:defRPr>
            </a:lvl3pPr>
            <a:lvl4pPr algn="l">
              <a:lnSpc>
                <a:spcPct val="138000"/>
              </a:lnSpc>
              <a:spcBef>
                <a:spcPts val="0"/>
              </a:spcBef>
              <a:spcAft>
                <a:spcPts val="0"/>
              </a:spcAft>
              <a:defRPr sz="1200" b="1" cap="all" spc="70" baseline="0">
                <a:solidFill>
                  <a:schemeClr val="bg1"/>
                </a:solidFill>
                <a:latin typeface="+mj-lt"/>
              </a:defRPr>
            </a:lvl4pPr>
            <a:lvl5pPr algn="l">
              <a:lnSpc>
                <a:spcPct val="138000"/>
              </a:lnSpc>
              <a:spcBef>
                <a:spcPts val="0"/>
              </a:spcBef>
              <a:spcAft>
                <a:spcPts val="0"/>
              </a:spcAft>
              <a:defRPr sz="1200" b="1" cap="all" spc="70" baseline="0">
                <a:solidFill>
                  <a:schemeClr val="bg1"/>
                </a:solidFill>
                <a:latin typeface="+mj-lt"/>
              </a:defRPr>
            </a:lvl5pPr>
            <a:lvl6pPr algn="l">
              <a:lnSpc>
                <a:spcPct val="138000"/>
              </a:lnSpc>
              <a:spcBef>
                <a:spcPts val="0"/>
              </a:spcBef>
              <a:spcAft>
                <a:spcPts val="0"/>
              </a:spcAft>
              <a:defRPr sz="1200" b="1" cap="all" spc="70" baseline="0">
                <a:solidFill>
                  <a:schemeClr val="bg1"/>
                </a:solidFill>
                <a:latin typeface="+mj-lt"/>
              </a:defRPr>
            </a:lvl6pPr>
            <a:lvl7pPr algn="l">
              <a:lnSpc>
                <a:spcPct val="138000"/>
              </a:lnSpc>
              <a:spcBef>
                <a:spcPts val="0"/>
              </a:spcBef>
              <a:spcAft>
                <a:spcPts val="0"/>
              </a:spcAft>
              <a:defRPr sz="1200" b="1" cap="all" spc="70" baseline="0">
                <a:solidFill>
                  <a:schemeClr val="bg1"/>
                </a:solidFill>
                <a:latin typeface="+mj-lt"/>
              </a:defRPr>
            </a:lvl7pPr>
            <a:lvl8pPr algn="l">
              <a:lnSpc>
                <a:spcPct val="138000"/>
              </a:lnSpc>
              <a:spcBef>
                <a:spcPts val="0"/>
              </a:spcBef>
              <a:spcAft>
                <a:spcPts val="0"/>
              </a:spcAft>
              <a:defRPr sz="1200" b="1" cap="all" spc="70" baseline="0">
                <a:solidFill>
                  <a:schemeClr val="bg1"/>
                </a:solidFill>
                <a:latin typeface="+mj-lt"/>
              </a:defRPr>
            </a:lvl8pPr>
            <a:lvl9pPr algn="l">
              <a:lnSpc>
                <a:spcPct val="138000"/>
              </a:lnSpc>
              <a:spcBef>
                <a:spcPts val="0"/>
              </a:spcBef>
              <a:spcAft>
                <a:spcPts val="0"/>
              </a:spcAft>
              <a:defRPr sz="1200" b="1" cap="all" spc="70" baseline="0">
                <a:solidFill>
                  <a:schemeClr val="bg1"/>
                </a:solidFill>
                <a:latin typeface="+mj-lt"/>
              </a:defRPr>
            </a:lvl9pPr>
          </a:lstStyle>
          <a:p>
            <a:pPr lvl="0"/>
            <a:r>
              <a:rPr lang="de-DE" noProof="0"/>
              <a:t>Störer</a:t>
            </a:r>
          </a:p>
        </p:txBody>
      </p:sp>
      <p:sp>
        <p:nvSpPr>
          <p:cNvPr id="15" name="Subline">
            <a:extLst>
              <a:ext uri="{FF2B5EF4-FFF2-40B4-BE49-F238E27FC236}">
                <a16:creationId xmlns:a16="http://schemas.microsoft.com/office/drawing/2014/main" id="{0F3DA5FD-FA23-4808-8626-7074C3EE3FFE}"/>
              </a:ext>
            </a:extLst>
          </p:cNvPr>
          <p:cNvSpPr>
            <a:spLocks noGrp="1"/>
          </p:cNvSpPr>
          <p:nvPr>
            <p:ph type="body" orient="vert" idx="13" hasCustomPrompt="1"/>
          </p:nvPr>
        </p:nvSpPr>
        <p:spPr>
          <a:xfrm>
            <a:off x="466724" y="1293813"/>
            <a:ext cx="11256963" cy="252000"/>
          </a:xfrm>
        </p:spPr>
        <p:txBody>
          <a:bodyPr vert="horz"/>
          <a:lstStyle>
            <a:lvl1pPr>
              <a:lnSpc>
                <a:spcPct val="138000"/>
              </a:lnSpc>
              <a:spcBef>
                <a:spcPts val="0"/>
              </a:spcBef>
              <a:spcAft>
                <a:spcPts val="0"/>
              </a:spcAft>
              <a:defRPr sz="1200" b="1" cap="all" spc="70" baseline="0">
                <a:solidFill>
                  <a:schemeClr val="accent4"/>
                </a:solidFill>
                <a:latin typeface="+mj-lt"/>
              </a:defRPr>
            </a:lvl1pPr>
            <a:lvl2pPr>
              <a:lnSpc>
                <a:spcPct val="138000"/>
              </a:lnSpc>
              <a:spcBef>
                <a:spcPts val="0"/>
              </a:spcBef>
              <a:spcAft>
                <a:spcPts val="0"/>
              </a:spcAft>
              <a:defRPr/>
            </a:lvl2pPr>
            <a:lvl3pPr>
              <a:lnSpc>
                <a:spcPct val="138000"/>
              </a:lnSpc>
              <a:spcBef>
                <a:spcPts val="0"/>
              </a:spcBef>
              <a:spcAft>
                <a:spcPts val="0"/>
              </a:spcAft>
              <a:defRPr sz="1200" b="1" cap="all" spc="70" baseline="0">
                <a:solidFill>
                  <a:schemeClr val="accent4"/>
                </a:solidFill>
                <a:latin typeface="+mj-lt"/>
              </a:defRPr>
            </a:lvl3pPr>
            <a:lvl4pPr>
              <a:lnSpc>
                <a:spcPct val="138000"/>
              </a:lnSpc>
              <a:spcBef>
                <a:spcPts val="0"/>
              </a:spcBef>
              <a:spcAft>
                <a:spcPts val="0"/>
              </a:spcAft>
              <a:defRPr sz="1200" b="1" cap="all" spc="70" baseline="0">
                <a:solidFill>
                  <a:schemeClr val="accent4"/>
                </a:solidFill>
                <a:latin typeface="+mj-lt"/>
              </a:defRPr>
            </a:lvl4pPr>
            <a:lvl5pPr>
              <a:lnSpc>
                <a:spcPct val="138000"/>
              </a:lnSpc>
              <a:spcBef>
                <a:spcPts val="0"/>
              </a:spcBef>
              <a:spcAft>
                <a:spcPts val="0"/>
              </a:spcAft>
              <a:defRPr sz="1200" b="1" cap="all" spc="70" baseline="0">
                <a:solidFill>
                  <a:schemeClr val="accent4"/>
                </a:solidFill>
                <a:latin typeface="+mj-lt"/>
              </a:defRPr>
            </a:lvl5pPr>
            <a:lvl6pPr>
              <a:lnSpc>
                <a:spcPct val="138000"/>
              </a:lnSpc>
              <a:spcBef>
                <a:spcPts val="0"/>
              </a:spcBef>
              <a:spcAft>
                <a:spcPts val="0"/>
              </a:spcAft>
              <a:defRPr sz="1200" b="1" cap="all" spc="70" baseline="0">
                <a:solidFill>
                  <a:schemeClr val="accent4"/>
                </a:solidFill>
                <a:latin typeface="+mj-lt"/>
              </a:defRPr>
            </a:lvl6pPr>
            <a:lvl7pPr>
              <a:lnSpc>
                <a:spcPct val="138000"/>
              </a:lnSpc>
              <a:spcBef>
                <a:spcPts val="0"/>
              </a:spcBef>
              <a:spcAft>
                <a:spcPts val="0"/>
              </a:spcAft>
              <a:defRPr sz="1200" b="1" cap="all" spc="70" baseline="0">
                <a:solidFill>
                  <a:schemeClr val="accent4"/>
                </a:solidFill>
                <a:latin typeface="+mj-lt"/>
              </a:defRPr>
            </a:lvl7pPr>
            <a:lvl8pPr>
              <a:lnSpc>
                <a:spcPct val="138000"/>
              </a:lnSpc>
              <a:spcBef>
                <a:spcPts val="0"/>
              </a:spcBef>
              <a:spcAft>
                <a:spcPts val="0"/>
              </a:spcAft>
              <a:defRPr sz="1200" b="1" cap="all" spc="70" baseline="0">
                <a:solidFill>
                  <a:schemeClr val="accent4"/>
                </a:solidFill>
                <a:latin typeface="+mj-lt"/>
              </a:defRPr>
            </a:lvl8pPr>
            <a:lvl9pPr>
              <a:lnSpc>
                <a:spcPct val="138000"/>
              </a:lnSpc>
              <a:spcBef>
                <a:spcPts val="0"/>
              </a:spcBef>
              <a:spcAft>
                <a:spcPts val="0"/>
              </a:spcAft>
              <a:defRPr sz="1200" b="1" cap="all" spc="70" baseline="0">
                <a:solidFill>
                  <a:schemeClr val="accent4"/>
                </a:solidFill>
                <a:latin typeface="+mj-lt"/>
              </a:defRPr>
            </a:lvl9pPr>
          </a:lstStyle>
          <a:p>
            <a:pPr lvl="0"/>
            <a:r>
              <a:rPr lang="de-DE" noProof="0"/>
              <a:t>Subline</a:t>
            </a:r>
          </a:p>
        </p:txBody>
      </p:sp>
      <p:sp>
        <p:nvSpPr>
          <p:cNvPr id="16" name="Headline">
            <a:extLst>
              <a:ext uri="{FF2B5EF4-FFF2-40B4-BE49-F238E27FC236}">
                <a16:creationId xmlns:a16="http://schemas.microsoft.com/office/drawing/2014/main" id="{84B9738F-5236-49A6-B804-239D45690F22}"/>
              </a:ext>
            </a:extLst>
          </p:cNvPr>
          <p:cNvSpPr>
            <a:spLocks noGrp="1"/>
          </p:cNvSpPr>
          <p:nvPr>
            <p:ph type="title" hasCustomPrompt="1"/>
          </p:nvPr>
        </p:nvSpPr>
        <p:spPr>
          <a:xfrm>
            <a:off x="466725" y="414338"/>
            <a:ext cx="9710738" cy="802800"/>
          </a:xfrm>
        </p:spPr>
        <p:txBody>
          <a:bodyPr anchor="t" anchorCtr="0"/>
          <a:lstStyle>
            <a:lvl1pPr>
              <a:defRPr/>
            </a:lvl1pPr>
          </a:lstStyle>
          <a:p>
            <a:r>
              <a:rPr lang="de-DE" noProof="0"/>
              <a:t>Headline auf maximal</a:t>
            </a:r>
            <a:br>
              <a:rPr lang="de-DE" noProof="0"/>
            </a:br>
            <a:r>
              <a:rPr lang="de-DE" noProof="0"/>
              <a:t>zwei Zeilen</a:t>
            </a:r>
            <a:endParaRPr lang="en-GB"/>
          </a:p>
        </p:txBody>
      </p:sp>
    </p:spTree>
    <p:extLst>
      <p:ext uri="{BB962C8B-B14F-4D97-AF65-F5344CB8AC3E}">
        <p14:creationId xmlns:p14="http://schemas.microsoft.com/office/powerpoint/2010/main" val="403168039"/>
      </p:ext>
    </p:extLst>
  </p:cSld>
  <p:clrMapOvr>
    <a:masterClrMapping/>
  </p:clrMapOvr>
  <p:extLst>
    <p:ext uri="{DCECCB84-F9BA-43D5-87BE-67443E8EF086}">
      <p15:sldGuideLst xmlns:p15="http://schemas.microsoft.com/office/powerpoint/2012/main">
        <p15:guide id="1" pos="294">
          <p15:clr>
            <a:srgbClr val="000000"/>
          </p15:clr>
        </p15:guide>
        <p15:guide id="2" orient="horz" pos="816">
          <p15:clr>
            <a:srgbClr val="000000"/>
          </p15:clr>
        </p15:guide>
        <p15:guide id="5" pos="7385">
          <p15:clr>
            <a:srgbClr val="000000"/>
          </p15:clr>
        </p15:guide>
        <p15:guide id="6" orient="horz" pos="1706">
          <p15:clr>
            <a:srgbClr val="000000"/>
          </p15:clr>
        </p15:guide>
        <p15:guide id="9" orient="horz" pos="3974">
          <p15:clr>
            <a:srgbClr val="000000"/>
          </p15:clr>
        </p15:guide>
        <p15:guide id="10" orient="horz" pos="3906">
          <p15:clr>
            <a:srgbClr val="000000"/>
          </p15:clr>
        </p15:guide>
        <p15:guide id="11" orient="horz" pos="261">
          <p15:clr>
            <a:srgbClr val="000000"/>
          </p15:clr>
        </p15:guide>
        <p15:guide id="14" pos="3287">
          <p15:clr>
            <a:srgbClr val="000000"/>
          </p15:clr>
        </p15:guide>
        <p15:guide id="15" orient="horz" pos="1736">
          <p15:clr>
            <a:srgbClr val="00000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ild 2/3 / Text 1/3 / Störer">
    <p:spTree>
      <p:nvGrpSpPr>
        <p:cNvPr id="1" name=""/>
        <p:cNvGrpSpPr/>
        <p:nvPr/>
      </p:nvGrpSpPr>
      <p:grpSpPr>
        <a:xfrm>
          <a:off x="0" y="0"/>
          <a:ext cx="0" cy="0"/>
          <a:chOff x="0" y="0"/>
          <a:chExt cx="0" cy="0"/>
        </a:xfrm>
      </p:grpSpPr>
      <p:sp>
        <p:nvSpPr>
          <p:cNvPr id="5" name="Fußzeile">
            <a:extLst>
              <a:ext uri="{FF2B5EF4-FFF2-40B4-BE49-F238E27FC236}">
                <a16:creationId xmlns:a16="http://schemas.microsoft.com/office/drawing/2014/main" id="{84373269-42F1-4B2A-BA50-A4EACFEF204F}"/>
              </a:ext>
            </a:extLst>
          </p:cNvPr>
          <p:cNvSpPr>
            <a:spLocks noGrp="1"/>
          </p:cNvSpPr>
          <p:nvPr>
            <p:ph type="ftr" sz="quarter" idx="11"/>
          </p:nvPr>
        </p:nvSpPr>
        <p:spPr/>
        <p:txBody>
          <a:bodyPr/>
          <a:lstStyle/>
          <a:p>
            <a:r>
              <a:rPr lang="en-GB"/>
              <a:t>Titel der Präsentation // Kürzel</a:t>
            </a:r>
          </a:p>
        </p:txBody>
      </p:sp>
      <p:sp>
        <p:nvSpPr>
          <p:cNvPr id="4" name="Datum">
            <a:extLst>
              <a:ext uri="{FF2B5EF4-FFF2-40B4-BE49-F238E27FC236}">
                <a16:creationId xmlns:a16="http://schemas.microsoft.com/office/drawing/2014/main" id="{075E5043-6DA3-4B87-A6B1-EA25157FE93D}"/>
              </a:ext>
            </a:extLst>
          </p:cNvPr>
          <p:cNvSpPr>
            <a:spLocks noGrp="1"/>
          </p:cNvSpPr>
          <p:nvPr>
            <p:ph type="dt" sz="half" idx="10"/>
          </p:nvPr>
        </p:nvSpPr>
        <p:spPr/>
        <p:txBody>
          <a:bodyPr/>
          <a:lstStyle/>
          <a:p>
            <a:fld id="{7EF3A4A2-A61A-4E13-80D9-0F14BFAB87F1}" type="datetime1">
              <a:rPr lang="de-DE" smtClean="0"/>
              <a:t>09.01.2026</a:t>
            </a:fld>
            <a:endParaRPr lang="en-GB"/>
          </a:p>
        </p:txBody>
      </p:sp>
      <p:sp>
        <p:nvSpPr>
          <p:cNvPr id="6" name="Foliennummer">
            <a:extLst>
              <a:ext uri="{FF2B5EF4-FFF2-40B4-BE49-F238E27FC236}">
                <a16:creationId xmlns:a16="http://schemas.microsoft.com/office/drawing/2014/main" id="{78C5F454-F2D3-4145-8A46-8E42A0F8B027}"/>
              </a:ext>
            </a:extLst>
          </p:cNvPr>
          <p:cNvSpPr>
            <a:spLocks noGrp="1"/>
          </p:cNvSpPr>
          <p:nvPr>
            <p:ph type="sldNum" sz="quarter" idx="12"/>
          </p:nvPr>
        </p:nvSpPr>
        <p:spPr/>
        <p:txBody>
          <a:bodyPr/>
          <a:lstStyle/>
          <a:p>
            <a:fld id="{89425045-E617-44AB-9894-E2B8B7241B24}" type="slidenum">
              <a:rPr lang="en-GB" smtClean="0"/>
              <a:t>‹#›</a:t>
            </a:fld>
            <a:endParaRPr lang="en-GB"/>
          </a:p>
        </p:txBody>
      </p:sp>
      <p:sp>
        <p:nvSpPr>
          <p:cNvPr id="7" name="Text">
            <a:extLst>
              <a:ext uri="{FF2B5EF4-FFF2-40B4-BE49-F238E27FC236}">
                <a16:creationId xmlns:a16="http://schemas.microsoft.com/office/drawing/2014/main" id="{1939A448-0F2E-4135-83DB-3DD28B1D9BD7}"/>
              </a:ext>
            </a:extLst>
          </p:cNvPr>
          <p:cNvSpPr>
            <a:spLocks noGrp="1"/>
          </p:cNvSpPr>
          <p:nvPr>
            <p:ph type="body" orient="vert" idx="1" hasCustomPrompt="1"/>
          </p:nvPr>
        </p:nvSpPr>
        <p:spPr>
          <a:xfrm>
            <a:off x="7520401" y="2755900"/>
            <a:ext cx="4203287" cy="3444875"/>
          </a:xfrm>
        </p:spPr>
        <p:txBody>
          <a:bodyPr vert="horz" numCol="1" spcCol="144000" anchor="b" anchorCtr="0"/>
          <a:lstStyle>
            <a:lvl1pPr>
              <a:defRPr/>
            </a:lvl1pPr>
            <a:lvl2pPr>
              <a:defRPr/>
            </a:lvl2pPr>
            <a:lvl9pPr>
              <a:defRPr/>
            </a:lvl9pPr>
          </a:lstStyle>
          <a:p>
            <a:pPr lvl="0"/>
            <a:r>
              <a:rPr lang="de-DE" noProof="0"/>
              <a:t>Text auf erster Ebene // für Subline und Bullets im Text &gt;&gt; Menü &gt; Start &gt; Absatz &gt; Listenebene erhöhen </a:t>
            </a:r>
          </a:p>
          <a:p>
            <a:pPr lvl="1"/>
            <a:r>
              <a:rPr lang="de-DE" noProof="0"/>
              <a:t>Zweite Ebene</a:t>
            </a:r>
          </a:p>
          <a:p>
            <a:pPr lvl="2"/>
            <a:r>
              <a:rPr lang="de-DE" noProof="0"/>
              <a:t>Dritte Ebene</a:t>
            </a:r>
          </a:p>
          <a:p>
            <a:pPr lvl="3"/>
            <a:r>
              <a:rPr lang="de-DE" noProof="0"/>
              <a:t>Vierte Ebene</a:t>
            </a:r>
          </a:p>
          <a:p>
            <a:pPr lvl="4"/>
            <a:r>
              <a:rPr lang="de-DE" noProof="0"/>
              <a:t>Fünfte Ebene</a:t>
            </a:r>
          </a:p>
          <a:p>
            <a:pPr lvl="5"/>
            <a:r>
              <a:rPr lang="de-DE" noProof="0"/>
              <a:t>Sechste Ebene</a:t>
            </a:r>
          </a:p>
          <a:p>
            <a:pPr lvl="6"/>
            <a:r>
              <a:rPr lang="de-DE" noProof="0"/>
              <a:t>Siebte Ebene</a:t>
            </a:r>
          </a:p>
          <a:p>
            <a:pPr lvl="7"/>
            <a:r>
              <a:rPr lang="de-DE" noProof="0"/>
              <a:t>Achte Ebene</a:t>
            </a:r>
          </a:p>
          <a:p>
            <a:pPr lvl="8"/>
            <a:r>
              <a:rPr lang="de-DE" noProof="0"/>
              <a:t>Neunte Ebene</a:t>
            </a:r>
          </a:p>
        </p:txBody>
      </p:sp>
      <p:sp>
        <p:nvSpPr>
          <p:cNvPr id="8" name="Bild">
            <a:extLst>
              <a:ext uri="{FF2B5EF4-FFF2-40B4-BE49-F238E27FC236}">
                <a16:creationId xmlns:a16="http://schemas.microsoft.com/office/drawing/2014/main" id="{A3294E61-661F-4107-9216-522DCC3F696C}"/>
              </a:ext>
            </a:extLst>
          </p:cNvPr>
          <p:cNvSpPr>
            <a:spLocks noGrp="1"/>
          </p:cNvSpPr>
          <p:nvPr>
            <p:ph type="pic" sz="quarter" idx="14" hasCustomPrompt="1"/>
          </p:nvPr>
        </p:nvSpPr>
        <p:spPr>
          <a:xfrm>
            <a:off x="466725" y="2755900"/>
            <a:ext cx="6649200" cy="3444875"/>
          </a:xfrm>
          <a:solidFill>
            <a:schemeClr val="bg2"/>
          </a:solidFill>
          <a:ln>
            <a:solidFill>
              <a:schemeClr val="accent1"/>
            </a:solidFill>
          </a:ln>
        </p:spPr>
        <p:txBody>
          <a:bodyPr anchor="ctr" anchorCtr="0"/>
          <a:lstStyle>
            <a:lvl1pPr algn="ctr">
              <a:defRPr/>
            </a:lvl1pPr>
          </a:lstStyle>
          <a:p>
            <a:r>
              <a:rPr lang="de-DE"/>
              <a:t>Bild einfügen</a:t>
            </a:r>
          </a:p>
        </p:txBody>
      </p:sp>
      <p:sp>
        <p:nvSpPr>
          <p:cNvPr id="19" name="Störer">
            <a:extLst>
              <a:ext uri="{FF2B5EF4-FFF2-40B4-BE49-F238E27FC236}">
                <a16:creationId xmlns:a16="http://schemas.microsoft.com/office/drawing/2014/main" id="{AE9302F2-2381-4881-81E7-DF57841A5CAC}"/>
              </a:ext>
            </a:extLst>
          </p:cNvPr>
          <p:cNvSpPr>
            <a:spLocks noGrp="1" noChangeAspect="1"/>
          </p:cNvSpPr>
          <p:nvPr>
            <p:ph type="body" orient="vert" idx="15" hasCustomPrompt="1"/>
          </p:nvPr>
        </p:nvSpPr>
        <p:spPr>
          <a:xfrm>
            <a:off x="6038850" y="2120988"/>
            <a:ext cx="1728000" cy="1728000"/>
          </a:xfrm>
          <a:custGeom>
            <a:avLst/>
            <a:gdLst>
              <a:gd name="connsiteX0" fmla="*/ 864000 w 1728000"/>
              <a:gd name="connsiteY0" fmla="*/ 0 h 1728000"/>
              <a:gd name="connsiteX1" fmla="*/ 1728000 w 1728000"/>
              <a:gd name="connsiteY1" fmla="*/ 864000 h 1728000"/>
              <a:gd name="connsiteX2" fmla="*/ 864000 w 1728000"/>
              <a:gd name="connsiteY2" fmla="*/ 1728000 h 1728000"/>
              <a:gd name="connsiteX3" fmla="*/ 0 w 1728000"/>
              <a:gd name="connsiteY3" fmla="*/ 864000 h 1728000"/>
              <a:gd name="connsiteX4" fmla="*/ 864000 w 1728000"/>
              <a:gd name="connsiteY4" fmla="*/ 0 h 172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000" h="1728000">
                <a:moveTo>
                  <a:pt x="864000" y="0"/>
                </a:moveTo>
                <a:cubicBezTo>
                  <a:pt x="1341174" y="0"/>
                  <a:pt x="1728000" y="386826"/>
                  <a:pt x="1728000" y="864000"/>
                </a:cubicBezTo>
                <a:cubicBezTo>
                  <a:pt x="1728000" y="1341174"/>
                  <a:pt x="1341174" y="1728000"/>
                  <a:pt x="864000" y="1728000"/>
                </a:cubicBezTo>
                <a:cubicBezTo>
                  <a:pt x="386826" y="1728000"/>
                  <a:pt x="0" y="1341174"/>
                  <a:pt x="0" y="864000"/>
                </a:cubicBezTo>
                <a:cubicBezTo>
                  <a:pt x="0" y="386826"/>
                  <a:pt x="386826" y="0"/>
                  <a:pt x="864000" y="0"/>
                </a:cubicBezTo>
                <a:close/>
              </a:path>
            </a:pathLst>
          </a:custGeom>
          <a:solidFill>
            <a:schemeClr val="tx1"/>
          </a:solidFill>
        </p:spPr>
        <p:txBody>
          <a:bodyPr vert="horz" wrap="square" lIns="36000" bIns="108000" numCol="1" spcCol="144000" anchor="ctr" anchorCtr="0">
            <a:noAutofit/>
          </a:bodyPr>
          <a:lstStyle>
            <a:lvl1pPr algn="ctr">
              <a:lnSpc>
                <a:spcPct val="138000"/>
              </a:lnSpc>
              <a:spcBef>
                <a:spcPts val="0"/>
              </a:spcBef>
              <a:spcAft>
                <a:spcPts val="0"/>
              </a:spcAft>
              <a:defRPr sz="1200" b="1" cap="all" spc="80" baseline="0">
                <a:solidFill>
                  <a:schemeClr val="bg1"/>
                </a:solidFill>
                <a:latin typeface="+mj-lt"/>
              </a:defRPr>
            </a:lvl1pPr>
            <a:lvl2pPr algn="ctr">
              <a:lnSpc>
                <a:spcPct val="138000"/>
              </a:lnSpc>
              <a:spcBef>
                <a:spcPts val="0"/>
              </a:spcBef>
              <a:spcAft>
                <a:spcPts val="0"/>
              </a:spcAft>
              <a:defRPr sz="1200" b="1" cap="all" spc="80" baseline="0">
                <a:solidFill>
                  <a:schemeClr val="bg1"/>
                </a:solidFill>
                <a:latin typeface="+mj-lt"/>
              </a:defRPr>
            </a:lvl2pPr>
            <a:lvl3pPr algn="ctr">
              <a:lnSpc>
                <a:spcPct val="138000"/>
              </a:lnSpc>
              <a:spcBef>
                <a:spcPts val="0"/>
              </a:spcBef>
              <a:spcAft>
                <a:spcPts val="0"/>
              </a:spcAft>
              <a:defRPr sz="1200" b="1" cap="all" spc="80" baseline="0">
                <a:solidFill>
                  <a:schemeClr val="bg1"/>
                </a:solidFill>
                <a:latin typeface="+mj-lt"/>
              </a:defRPr>
            </a:lvl3pPr>
            <a:lvl4pPr algn="ctr">
              <a:lnSpc>
                <a:spcPct val="138000"/>
              </a:lnSpc>
              <a:spcBef>
                <a:spcPts val="0"/>
              </a:spcBef>
              <a:spcAft>
                <a:spcPts val="0"/>
              </a:spcAft>
              <a:defRPr sz="1200" b="1" cap="all" spc="80" baseline="0">
                <a:solidFill>
                  <a:schemeClr val="bg1"/>
                </a:solidFill>
                <a:latin typeface="+mj-lt"/>
              </a:defRPr>
            </a:lvl4pPr>
            <a:lvl5pPr algn="ctr">
              <a:lnSpc>
                <a:spcPct val="138000"/>
              </a:lnSpc>
              <a:spcBef>
                <a:spcPts val="0"/>
              </a:spcBef>
              <a:spcAft>
                <a:spcPts val="0"/>
              </a:spcAft>
              <a:defRPr sz="1200" b="1" cap="all" spc="80" baseline="0">
                <a:solidFill>
                  <a:schemeClr val="bg1"/>
                </a:solidFill>
                <a:latin typeface="+mj-lt"/>
              </a:defRPr>
            </a:lvl5pPr>
            <a:lvl6pPr algn="ctr">
              <a:lnSpc>
                <a:spcPct val="138000"/>
              </a:lnSpc>
              <a:spcBef>
                <a:spcPts val="0"/>
              </a:spcBef>
              <a:spcAft>
                <a:spcPts val="0"/>
              </a:spcAft>
              <a:defRPr sz="1200" b="1" cap="all" spc="80" baseline="0">
                <a:solidFill>
                  <a:schemeClr val="bg1"/>
                </a:solidFill>
                <a:latin typeface="+mj-lt"/>
              </a:defRPr>
            </a:lvl6pPr>
            <a:lvl7pPr algn="ctr">
              <a:lnSpc>
                <a:spcPct val="138000"/>
              </a:lnSpc>
              <a:spcBef>
                <a:spcPts val="0"/>
              </a:spcBef>
              <a:spcAft>
                <a:spcPts val="0"/>
              </a:spcAft>
              <a:defRPr sz="1200" b="1" cap="all" spc="80" baseline="0">
                <a:solidFill>
                  <a:schemeClr val="bg1"/>
                </a:solidFill>
                <a:latin typeface="+mj-lt"/>
              </a:defRPr>
            </a:lvl7pPr>
            <a:lvl8pPr algn="ctr">
              <a:lnSpc>
                <a:spcPct val="138000"/>
              </a:lnSpc>
              <a:spcBef>
                <a:spcPts val="0"/>
              </a:spcBef>
              <a:spcAft>
                <a:spcPts val="0"/>
              </a:spcAft>
              <a:defRPr sz="1200" b="1" cap="all" spc="80" baseline="0">
                <a:solidFill>
                  <a:schemeClr val="bg1"/>
                </a:solidFill>
                <a:latin typeface="+mj-lt"/>
              </a:defRPr>
            </a:lvl8pPr>
            <a:lvl9pPr algn="ctr">
              <a:lnSpc>
                <a:spcPct val="138000"/>
              </a:lnSpc>
              <a:spcBef>
                <a:spcPts val="0"/>
              </a:spcBef>
              <a:spcAft>
                <a:spcPts val="0"/>
              </a:spcAft>
              <a:defRPr sz="1200" b="1" cap="all" spc="80" baseline="0">
                <a:solidFill>
                  <a:schemeClr val="bg1"/>
                </a:solidFill>
                <a:latin typeface="+mj-lt"/>
              </a:defRPr>
            </a:lvl9pPr>
          </a:lstStyle>
          <a:p>
            <a:pPr lvl="0"/>
            <a:r>
              <a:rPr lang="de-DE" noProof="0"/>
              <a:t>Störer</a:t>
            </a:r>
          </a:p>
        </p:txBody>
      </p:sp>
      <p:sp>
        <p:nvSpPr>
          <p:cNvPr id="15" name="Subline">
            <a:extLst>
              <a:ext uri="{FF2B5EF4-FFF2-40B4-BE49-F238E27FC236}">
                <a16:creationId xmlns:a16="http://schemas.microsoft.com/office/drawing/2014/main" id="{0F3DA5FD-FA23-4808-8626-7074C3EE3FFE}"/>
              </a:ext>
            </a:extLst>
          </p:cNvPr>
          <p:cNvSpPr>
            <a:spLocks noGrp="1"/>
          </p:cNvSpPr>
          <p:nvPr>
            <p:ph type="body" orient="vert" idx="13" hasCustomPrompt="1"/>
          </p:nvPr>
        </p:nvSpPr>
        <p:spPr>
          <a:xfrm>
            <a:off x="466724" y="1293813"/>
            <a:ext cx="11256963" cy="252000"/>
          </a:xfrm>
        </p:spPr>
        <p:txBody>
          <a:bodyPr vert="horz"/>
          <a:lstStyle>
            <a:lvl1pPr>
              <a:lnSpc>
                <a:spcPct val="138000"/>
              </a:lnSpc>
              <a:spcBef>
                <a:spcPts val="0"/>
              </a:spcBef>
              <a:spcAft>
                <a:spcPts val="0"/>
              </a:spcAft>
              <a:defRPr sz="1200" b="1" cap="all" spc="70" baseline="0">
                <a:solidFill>
                  <a:schemeClr val="accent4"/>
                </a:solidFill>
                <a:latin typeface="+mj-lt"/>
              </a:defRPr>
            </a:lvl1pPr>
            <a:lvl2pPr>
              <a:lnSpc>
                <a:spcPct val="138000"/>
              </a:lnSpc>
              <a:spcBef>
                <a:spcPts val="0"/>
              </a:spcBef>
              <a:spcAft>
                <a:spcPts val="0"/>
              </a:spcAft>
              <a:defRPr/>
            </a:lvl2pPr>
            <a:lvl3pPr>
              <a:lnSpc>
                <a:spcPct val="138000"/>
              </a:lnSpc>
              <a:spcBef>
                <a:spcPts val="0"/>
              </a:spcBef>
              <a:spcAft>
                <a:spcPts val="0"/>
              </a:spcAft>
              <a:defRPr sz="1200" b="1" cap="all" spc="70" baseline="0">
                <a:solidFill>
                  <a:schemeClr val="accent4"/>
                </a:solidFill>
                <a:latin typeface="+mj-lt"/>
              </a:defRPr>
            </a:lvl3pPr>
            <a:lvl4pPr>
              <a:lnSpc>
                <a:spcPct val="138000"/>
              </a:lnSpc>
              <a:spcBef>
                <a:spcPts val="0"/>
              </a:spcBef>
              <a:spcAft>
                <a:spcPts val="0"/>
              </a:spcAft>
              <a:defRPr sz="1200" b="1" cap="all" spc="70" baseline="0">
                <a:solidFill>
                  <a:schemeClr val="accent4"/>
                </a:solidFill>
                <a:latin typeface="+mj-lt"/>
              </a:defRPr>
            </a:lvl4pPr>
            <a:lvl5pPr>
              <a:lnSpc>
                <a:spcPct val="138000"/>
              </a:lnSpc>
              <a:spcBef>
                <a:spcPts val="0"/>
              </a:spcBef>
              <a:spcAft>
                <a:spcPts val="0"/>
              </a:spcAft>
              <a:defRPr sz="1200" b="1" cap="all" spc="70" baseline="0">
                <a:solidFill>
                  <a:schemeClr val="accent4"/>
                </a:solidFill>
                <a:latin typeface="+mj-lt"/>
              </a:defRPr>
            </a:lvl5pPr>
            <a:lvl6pPr>
              <a:lnSpc>
                <a:spcPct val="138000"/>
              </a:lnSpc>
              <a:spcBef>
                <a:spcPts val="0"/>
              </a:spcBef>
              <a:spcAft>
                <a:spcPts val="0"/>
              </a:spcAft>
              <a:defRPr sz="1200" b="1" cap="all" spc="70" baseline="0">
                <a:solidFill>
                  <a:schemeClr val="accent4"/>
                </a:solidFill>
                <a:latin typeface="+mj-lt"/>
              </a:defRPr>
            </a:lvl6pPr>
            <a:lvl7pPr>
              <a:lnSpc>
                <a:spcPct val="138000"/>
              </a:lnSpc>
              <a:spcBef>
                <a:spcPts val="0"/>
              </a:spcBef>
              <a:spcAft>
                <a:spcPts val="0"/>
              </a:spcAft>
              <a:defRPr sz="1200" b="1" cap="all" spc="70" baseline="0">
                <a:solidFill>
                  <a:schemeClr val="accent4"/>
                </a:solidFill>
                <a:latin typeface="+mj-lt"/>
              </a:defRPr>
            </a:lvl7pPr>
            <a:lvl8pPr>
              <a:lnSpc>
                <a:spcPct val="138000"/>
              </a:lnSpc>
              <a:spcBef>
                <a:spcPts val="0"/>
              </a:spcBef>
              <a:spcAft>
                <a:spcPts val="0"/>
              </a:spcAft>
              <a:defRPr sz="1200" b="1" cap="all" spc="70" baseline="0">
                <a:solidFill>
                  <a:schemeClr val="accent4"/>
                </a:solidFill>
                <a:latin typeface="+mj-lt"/>
              </a:defRPr>
            </a:lvl8pPr>
            <a:lvl9pPr>
              <a:lnSpc>
                <a:spcPct val="138000"/>
              </a:lnSpc>
              <a:spcBef>
                <a:spcPts val="0"/>
              </a:spcBef>
              <a:spcAft>
                <a:spcPts val="0"/>
              </a:spcAft>
              <a:defRPr sz="1200" b="1" cap="all" spc="70" baseline="0">
                <a:solidFill>
                  <a:schemeClr val="accent4"/>
                </a:solidFill>
                <a:latin typeface="+mj-lt"/>
              </a:defRPr>
            </a:lvl9pPr>
          </a:lstStyle>
          <a:p>
            <a:pPr lvl="0"/>
            <a:r>
              <a:rPr lang="de-DE" noProof="0"/>
              <a:t>Subline</a:t>
            </a:r>
          </a:p>
        </p:txBody>
      </p:sp>
      <p:sp>
        <p:nvSpPr>
          <p:cNvPr id="16" name="Headline">
            <a:extLst>
              <a:ext uri="{FF2B5EF4-FFF2-40B4-BE49-F238E27FC236}">
                <a16:creationId xmlns:a16="http://schemas.microsoft.com/office/drawing/2014/main" id="{84B9738F-5236-49A6-B804-239D45690F22}"/>
              </a:ext>
            </a:extLst>
          </p:cNvPr>
          <p:cNvSpPr>
            <a:spLocks noGrp="1"/>
          </p:cNvSpPr>
          <p:nvPr>
            <p:ph type="title" hasCustomPrompt="1"/>
          </p:nvPr>
        </p:nvSpPr>
        <p:spPr>
          <a:xfrm>
            <a:off x="466725" y="414338"/>
            <a:ext cx="9710738" cy="802800"/>
          </a:xfrm>
        </p:spPr>
        <p:txBody>
          <a:bodyPr anchor="t" anchorCtr="0"/>
          <a:lstStyle>
            <a:lvl1pPr>
              <a:defRPr/>
            </a:lvl1pPr>
          </a:lstStyle>
          <a:p>
            <a:r>
              <a:rPr lang="de-DE" noProof="0"/>
              <a:t>Headline auf maximal</a:t>
            </a:r>
            <a:br>
              <a:rPr lang="de-DE" noProof="0"/>
            </a:br>
            <a:r>
              <a:rPr lang="de-DE" noProof="0"/>
              <a:t>zwei Zeilen</a:t>
            </a:r>
            <a:endParaRPr lang="en-GB"/>
          </a:p>
        </p:txBody>
      </p:sp>
    </p:spTree>
    <p:extLst>
      <p:ext uri="{BB962C8B-B14F-4D97-AF65-F5344CB8AC3E}">
        <p14:creationId xmlns:p14="http://schemas.microsoft.com/office/powerpoint/2010/main" val="602316348"/>
      </p:ext>
    </p:extLst>
  </p:cSld>
  <p:clrMapOvr>
    <a:masterClrMapping/>
  </p:clrMapOvr>
  <p:extLst>
    <p:ext uri="{DCECCB84-F9BA-43D5-87BE-67443E8EF086}">
      <p15:sldGuideLst xmlns:p15="http://schemas.microsoft.com/office/powerpoint/2012/main">
        <p15:guide id="1" pos="294">
          <p15:clr>
            <a:srgbClr val="000000"/>
          </p15:clr>
        </p15:guide>
        <p15:guide id="2" orient="horz" pos="816">
          <p15:clr>
            <a:srgbClr val="000000"/>
          </p15:clr>
        </p15:guide>
        <p15:guide id="5" pos="7385">
          <p15:clr>
            <a:srgbClr val="000000"/>
          </p15:clr>
        </p15:guide>
        <p15:guide id="10" orient="horz" pos="3906">
          <p15:clr>
            <a:srgbClr val="000000"/>
          </p15:clr>
        </p15:guide>
        <p15:guide id="11" orient="horz" pos="261">
          <p15:clr>
            <a:srgbClr val="000000"/>
          </p15:clr>
        </p15:guide>
        <p15:guide id="14" pos="4739">
          <p15:clr>
            <a:srgbClr val="000000"/>
          </p15:clr>
        </p15:guide>
        <p15:guide id="15" orient="horz" pos="1736">
          <p15:clr>
            <a:srgbClr val="00000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Vollbild">
    <p:bg>
      <p:bgRef idx="1001">
        <a:schemeClr val="bg1"/>
      </p:bgRef>
    </p:bg>
    <p:spTree>
      <p:nvGrpSpPr>
        <p:cNvPr id="1" name=""/>
        <p:cNvGrpSpPr/>
        <p:nvPr/>
      </p:nvGrpSpPr>
      <p:grpSpPr>
        <a:xfrm>
          <a:off x="0" y="0"/>
          <a:ext cx="0" cy="0"/>
          <a:chOff x="0" y="0"/>
          <a:chExt cx="0" cy="0"/>
        </a:xfrm>
      </p:grpSpPr>
      <p:sp>
        <p:nvSpPr>
          <p:cNvPr id="5" name="Fußzeile">
            <a:extLst>
              <a:ext uri="{FF2B5EF4-FFF2-40B4-BE49-F238E27FC236}">
                <a16:creationId xmlns:a16="http://schemas.microsoft.com/office/drawing/2014/main" id="{19315D91-079A-4A57-8FA3-C260271108C7}"/>
              </a:ext>
            </a:extLst>
          </p:cNvPr>
          <p:cNvSpPr>
            <a:spLocks noGrp="1"/>
          </p:cNvSpPr>
          <p:nvPr>
            <p:ph type="ftr" sz="quarter" idx="11"/>
          </p:nvPr>
        </p:nvSpPr>
        <p:spPr>
          <a:xfrm>
            <a:off x="1836000" y="6984000"/>
            <a:ext cx="9887688" cy="359392"/>
          </a:xfrm>
        </p:spPr>
        <p:txBody>
          <a:bodyPr/>
          <a:lstStyle>
            <a:lvl1pPr>
              <a:defRPr>
                <a:solidFill>
                  <a:schemeClr val="tx1"/>
                </a:solidFill>
              </a:defRPr>
            </a:lvl1pPr>
          </a:lstStyle>
          <a:p>
            <a:r>
              <a:rPr lang="en-GB"/>
              <a:t>Titel der Präsentation // Kürzel</a:t>
            </a:r>
          </a:p>
        </p:txBody>
      </p:sp>
      <p:sp>
        <p:nvSpPr>
          <p:cNvPr id="4" name="Datum">
            <a:extLst>
              <a:ext uri="{FF2B5EF4-FFF2-40B4-BE49-F238E27FC236}">
                <a16:creationId xmlns:a16="http://schemas.microsoft.com/office/drawing/2014/main" id="{77944DCE-1BF8-48AE-90EC-37EECF7F85D3}"/>
              </a:ext>
            </a:extLst>
          </p:cNvPr>
          <p:cNvSpPr>
            <a:spLocks noGrp="1"/>
          </p:cNvSpPr>
          <p:nvPr>
            <p:ph type="dt" sz="half" idx="10"/>
          </p:nvPr>
        </p:nvSpPr>
        <p:spPr>
          <a:xfrm>
            <a:off x="926475" y="6984000"/>
            <a:ext cx="720000" cy="358775"/>
          </a:xfrm>
        </p:spPr>
        <p:txBody>
          <a:bodyPr/>
          <a:lstStyle>
            <a:lvl1pPr>
              <a:defRPr>
                <a:solidFill>
                  <a:schemeClr val="tx1"/>
                </a:solidFill>
              </a:defRPr>
            </a:lvl1pPr>
          </a:lstStyle>
          <a:p>
            <a:fld id="{2E51D219-C2D8-469A-BAFA-D370B520EB4B}" type="datetime1">
              <a:rPr lang="de-DE" smtClean="0"/>
              <a:t>09.01.2026</a:t>
            </a:fld>
            <a:endParaRPr lang="en-GB"/>
          </a:p>
        </p:txBody>
      </p:sp>
      <p:sp>
        <p:nvSpPr>
          <p:cNvPr id="6" name="Foliennummer">
            <a:extLst>
              <a:ext uri="{FF2B5EF4-FFF2-40B4-BE49-F238E27FC236}">
                <a16:creationId xmlns:a16="http://schemas.microsoft.com/office/drawing/2014/main" id="{1F203684-79BD-45D9-8100-E27561792D35}"/>
              </a:ext>
            </a:extLst>
          </p:cNvPr>
          <p:cNvSpPr>
            <a:spLocks noGrp="1"/>
          </p:cNvSpPr>
          <p:nvPr>
            <p:ph type="sldNum" sz="quarter" idx="12"/>
          </p:nvPr>
        </p:nvSpPr>
        <p:spPr>
          <a:xfrm>
            <a:off x="466725" y="6984000"/>
            <a:ext cx="360000" cy="358775"/>
          </a:xfrm>
        </p:spPr>
        <p:txBody>
          <a:bodyPr/>
          <a:lstStyle>
            <a:lvl1pPr>
              <a:defRPr>
                <a:solidFill>
                  <a:schemeClr val="tx1"/>
                </a:solidFill>
              </a:defRPr>
            </a:lvl1pPr>
          </a:lstStyle>
          <a:p>
            <a:fld id="{89425045-E617-44AB-9894-E2B8B7241B24}" type="slidenum">
              <a:rPr lang="en-GB" smtClean="0"/>
              <a:pPr/>
              <a:t>‹#›</a:t>
            </a:fld>
            <a:endParaRPr lang="en-GB"/>
          </a:p>
        </p:txBody>
      </p:sp>
      <p:sp>
        <p:nvSpPr>
          <p:cNvPr id="15" name="Bild">
            <a:extLst>
              <a:ext uri="{FF2B5EF4-FFF2-40B4-BE49-F238E27FC236}">
                <a16:creationId xmlns:a16="http://schemas.microsoft.com/office/drawing/2014/main" id="{A7D9E9AC-F9D6-4B71-843B-54E0FCBA1542}"/>
              </a:ext>
            </a:extLst>
          </p:cNvPr>
          <p:cNvSpPr>
            <a:spLocks noGrp="1"/>
          </p:cNvSpPr>
          <p:nvPr>
            <p:ph type="pic" sz="quarter" idx="15" hasCustomPrompt="1"/>
          </p:nvPr>
        </p:nvSpPr>
        <p:spPr>
          <a:xfrm>
            <a:off x="0" y="0"/>
            <a:ext cx="12192000" cy="6858001"/>
          </a:xfrm>
          <a:prstGeom prst="rect">
            <a:avLst/>
          </a:prstGeom>
          <a:solidFill>
            <a:schemeClr val="tx1"/>
          </a:solidFill>
        </p:spPr>
        <p:txBody>
          <a:bodyPr wrap="square" anchor="ctr" anchorCtr="0">
            <a:noAutofit/>
          </a:bodyPr>
          <a:lstStyle>
            <a:lvl1pPr algn="ctr">
              <a:defRPr>
                <a:solidFill>
                  <a:schemeClr val="bg1"/>
                </a:solidFill>
              </a:defRPr>
            </a:lvl1pPr>
          </a:lstStyle>
          <a:p>
            <a:r>
              <a:rPr lang="de-DE"/>
              <a:t>Bild einfügen</a:t>
            </a:r>
          </a:p>
        </p:txBody>
      </p:sp>
    </p:spTree>
    <p:extLst>
      <p:ext uri="{BB962C8B-B14F-4D97-AF65-F5344CB8AC3E}">
        <p14:creationId xmlns:p14="http://schemas.microsoft.com/office/powerpoint/2010/main" val="80494661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94">
          <p15:clr>
            <a:srgbClr val="A4A3A4"/>
          </p15:clr>
        </p15:guide>
        <p15:guide id="2" pos="7385">
          <p15:clr>
            <a:srgbClr val="000000"/>
          </p15:clr>
        </p15:guide>
        <p15:guide id="6" orient="horz" pos="3183">
          <p15:clr>
            <a:srgbClr val="A4A3A4"/>
          </p15:clr>
        </p15:guide>
        <p15:guide id="7" orient="horz" pos="3143">
          <p15:clr>
            <a:srgbClr val="A4A3A4"/>
          </p15:clr>
        </p15:guide>
        <p15:guide id="8" orient="horz" pos="2631">
          <p15:clr>
            <a:srgbClr val="A4A3A4"/>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nhaltskombi A">
    <p:spTree>
      <p:nvGrpSpPr>
        <p:cNvPr id="1" name=""/>
        <p:cNvGrpSpPr/>
        <p:nvPr/>
      </p:nvGrpSpPr>
      <p:grpSpPr>
        <a:xfrm>
          <a:off x="0" y="0"/>
          <a:ext cx="0" cy="0"/>
          <a:chOff x="0" y="0"/>
          <a:chExt cx="0" cy="0"/>
        </a:xfrm>
      </p:grpSpPr>
      <p:sp>
        <p:nvSpPr>
          <p:cNvPr id="5" name="Fußzeile">
            <a:extLst>
              <a:ext uri="{FF2B5EF4-FFF2-40B4-BE49-F238E27FC236}">
                <a16:creationId xmlns:a16="http://schemas.microsoft.com/office/drawing/2014/main" id="{84373269-42F1-4B2A-BA50-A4EACFEF204F}"/>
              </a:ext>
            </a:extLst>
          </p:cNvPr>
          <p:cNvSpPr>
            <a:spLocks noGrp="1"/>
          </p:cNvSpPr>
          <p:nvPr>
            <p:ph type="ftr" sz="quarter" idx="11"/>
          </p:nvPr>
        </p:nvSpPr>
        <p:spPr/>
        <p:txBody>
          <a:bodyPr/>
          <a:lstStyle/>
          <a:p>
            <a:r>
              <a:rPr lang="en-GB"/>
              <a:t>Titel der Präsentation // Kürzel</a:t>
            </a:r>
          </a:p>
        </p:txBody>
      </p:sp>
      <p:sp>
        <p:nvSpPr>
          <p:cNvPr id="4" name="Datum">
            <a:extLst>
              <a:ext uri="{FF2B5EF4-FFF2-40B4-BE49-F238E27FC236}">
                <a16:creationId xmlns:a16="http://schemas.microsoft.com/office/drawing/2014/main" id="{075E5043-6DA3-4B87-A6B1-EA25157FE93D}"/>
              </a:ext>
            </a:extLst>
          </p:cNvPr>
          <p:cNvSpPr>
            <a:spLocks noGrp="1"/>
          </p:cNvSpPr>
          <p:nvPr>
            <p:ph type="dt" sz="half" idx="10"/>
          </p:nvPr>
        </p:nvSpPr>
        <p:spPr/>
        <p:txBody>
          <a:bodyPr/>
          <a:lstStyle/>
          <a:p>
            <a:fld id="{A9E64C54-83DA-4724-ABD8-9C8D13244F38}" type="datetime1">
              <a:rPr lang="de-DE" smtClean="0"/>
              <a:t>09.01.2026</a:t>
            </a:fld>
            <a:endParaRPr lang="en-GB"/>
          </a:p>
        </p:txBody>
      </p:sp>
      <p:sp>
        <p:nvSpPr>
          <p:cNvPr id="6" name="Foliennummer">
            <a:extLst>
              <a:ext uri="{FF2B5EF4-FFF2-40B4-BE49-F238E27FC236}">
                <a16:creationId xmlns:a16="http://schemas.microsoft.com/office/drawing/2014/main" id="{78C5F454-F2D3-4145-8A46-8E42A0F8B027}"/>
              </a:ext>
            </a:extLst>
          </p:cNvPr>
          <p:cNvSpPr>
            <a:spLocks noGrp="1"/>
          </p:cNvSpPr>
          <p:nvPr>
            <p:ph type="sldNum" sz="quarter" idx="12"/>
          </p:nvPr>
        </p:nvSpPr>
        <p:spPr/>
        <p:txBody>
          <a:bodyPr/>
          <a:lstStyle/>
          <a:p>
            <a:fld id="{89425045-E617-44AB-9894-E2B8B7241B24}" type="slidenum">
              <a:rPr lang="en-GB" smtClean="0"/>
              <a:t>‹#›</a:t>
            </a:fld>
            <a:endParaRPr lang="en-GB"/>
          </a:p>
        </p:txBody>
      </p:sp>
      <p:sp>
        <p:nvSpPr>
          <p:cNvPr id="10" name="Inhalt">
            <a:extLst>
              <a:ext uri="{FF2B5EF4-FFF2-40B4-BE49-F238E27FC236}">
                <a16:creationId xmlns:a16="http://schemas.microsoft.com/office/drawing/2014/main" id="{F9CD05F6-E0E5-4644-BBCF-656E52D78278}"/>
              </a:ext>
            </a:extLst>
          </p:cNvPr>
          <p:cNvSpPr>
            <a:spLocks noGrp="1"/>
          </p:cNvSpPr>
          <p:nvPr>
            <p:ph idx="15" hasCustomPrompt="1"/>
          </p:nvPr>
        </p:nvSpPr>
        <p:spPr>
          <a:xfrm>
            <a:off x="6096000" y="2708275"/>
            <a:ext cx="5627687" cy="3600450"/>
          </a:xfrm>
        </p:spPr>
        <p:txBody>
          <a:bodyPr/>
          <a:lstStyle>
            <a:lvl1pPr>
              <a:defRPr/>
            </a:lvl1pPr>
          </a:lstStyle>
          <a:p>
            <a:pPr lvl="0"/>
            <a:r>
              <a:rPr lang="de-DE" noProof="0"/>
              <a:t>Text auf erster Ebene // für Subline und Bullets im Text &gt;&gt; Menü &gt; Start &gt; Absatz &gt; Listenebene erhöhen </a:t>
            </a:r>
          </a:p>
          <a:p>
            <a:pPr lvl="1"/>
            <a:r>
              <a:rPr lang="de-DE" noProof="0"/>
              <a:t>Zweite Ebene</a:t>
            </a:r>
          </a:p>
          <a:p>
            <a:pPr lvl="2"/>
            <a:r>
              <a:rPr lang="de-DE" noProof="0"/>
              <a:t>Dritte Ebene</a:t>
            </a:r>
          </a:p>
          <a:p>
            <a:pPr lvl="3"/>
            <a:r>
              <a:rPr lang="de-DE" noProof="0"/>
              <a:t>Vierte Ebene</a:t>
            </a:r>
          </a:p>
          <a:p>
            <a:pPr lvl="4"/>
            <a:r>
              <a:rPr lang="de-DE" noProof="0"/>
              <a:t>Fünfte Ebene</a:t>
            </a:r>
          </a:p>
          <a:p>
            <a:pPr lvl="5"/>
            <a:r>
              <a:rPr lang="de-DE" noProof="0"/>
              <a:t>Sechste Ebene</a:t>
            </a:r>
          </a:p>
          <a:p>
            <a:pPr lvl="6"/>
            <a:r>
              <a:rPr lang="de-DE" noProof="0"/>
              <a:t>Siebte Ebene</a:t>
            </a:r>
          </a:p>
          <a:p>
            <a:pPr lvl="7"/>
            <a:r>
              <a:rPr lang="de-DE" noProof="0"/>
              <a:t>Achte Ebene</a:t>
            </a:r>
          </a:p>
          <a:p>
            <a:pPr lvl="8"/>
            <a:r>
              <a:rPr lang="de-DE" noProof="0"/>
              <a:t>Neunte Ebene</a:t>
            </a:r>
          </a:p>
        </p:txBody>
      </p:sp>
      <p:sp>
        <p:nvSpPr>
          <p:cNvPr id="9" name="Text">
            <a:extLst>
              <a:ext uri="{FF2B5EF4-FFF2-40B4-BE49-F238E27FC236}">
                <a16:creationId xmlns:a16="http://schemas.microsoft.com/office/drawing/2014/main" id="{2F286D41-F1F8-488A-BC4C-C41D3DF307A5}"/>
              </a:ext>
            </a:extLst>
          </p:cNvPr>
          <p:cNvSpPr>
            <a:spLocks noGrp="1"/>
          </p:cNvSpPr>
          <p:nvPr>
            <p:ph type="body" orient="vert" idx="1" hasCustomPrompt="1"/>
          </p:nvPr>
        </p:nvSpPr>
        <p:spPr>
          <a:xfrm>
            <a:off x="466724" y="2708274"/>
            <a:ext cx="4608000" cy="3600451"/>
          </a:xfrm>
        </p:spPr>
        <p:txBody>
          <a:bodyPr vert="horz" numCol="1" spcCol="144000"/>
          <a:lstStyle>
            <a:lvl1pPr>
              <a:defRPr/>
            </a:lvl1pPr>
            <a:lvl2pPr>
              <a:defRPr/>
            </a:lvl2pPr>
            <a:lvl9pPr>
              <a:defRPr/>
            </a:lvl9pPr>
          </a:lstStyle>
          <a:p>
            <a:pPr lvl="0"/>
            <a:r>
              <a:rPr lang="de-DE" noProof="0"/>
              <a:t>Text auf erster Ebene // für Subline und Bullets im Text &gt;&gt; Menü &gt; Start &gt; Absatz &gt; Listenebene erhöhen </a:t>
            </a:r>
          </a:p>
          <a:p>
            <a:pPr lvl="1"/>
            <a:r>
              <a:rPr lang="de-DE" noProof="0"/>
              <a:t>Zweite Ebene</a:t>
            </a:r>
          </a:p>
          <a:p>
            <a:pPr lvl="2"/>
            <a:r>
              <a:rPr lang="de-DE" noProof="0"/>
              <a:t>Dritte Ebene</a:t>
            </a:r>
          </a:p>
          <a:p>
            <a:pPr lvl="3"/>
            <a:r>
              <a:rPr lang="de-DE" noProof="0"/>
              <a:t>Vierte Ebene</a:t>
            </a:r>
          </a:p>
          <a:p>
            <a:pPr lvl="4"/>
            <a:r>
              <a:rPr lang="de-DE" noProof="0"/>
              <a:t>Fünfte Ebene</a:t>
            </a:r>
          </a:p>
          <a:p>
            <a:pPr lvl="5"/>
            <a:r>
              <a:rPr lang="de-DE" noProof="0"/>
              <a:t>Sechste Ebene</a:t>
            </a:r>
          </a:p>
          <a:p>
            <a:pPr lvl="6"/>
            <a:r>
              <a:rPr lang="de-DE" noProof="0"/>
              <a:t>Siebte Ebene</a:t>
            </a:r>
          </a:p>
          <a:p>
            <a:pPr lvl="7"/>
            <a:r>
              <a:rPr lang="de-DE" noProof="0"/>
              <a:t>Achte Ebene</a:t>
            </a:r>
          </a:p>
          <a:p>
            <a:pPr lvl="8"/>
            <a:r>
              <a:rPr lang="de-DE" noProof="0"/>
              <a:t>Neunte Ebene</a:t>
            </a:r>
          </a:p>
        </p:txBody>
      </p:sp>
      <p:sp>
        <p:nvSpPr>
          <p:cNvPr id="15" name="Subline">
            <a:extLst>
              <a:ext uri="{FF2B5EF4-FFF2-40B4-BE49-F238E27FC236}">
                <a16:creationId xmlns:a16="http://schemas.microsoft.com/office/drawing/2014/main" id="{0F3DA5FD-FA23-4808-8626-7074C3EE3FFE}"/>
              </a:ext>
            </a:extLst>
          </p:cNvPr>
          <p:cNvSpPr>
            <a:spLocks noGrp="1"/>
          </p:cNvSpPr>
          <p:nvPr>
            <p:ph type="body" orient="vert" idx="13" hasCustomPrompt="1"/>
          </p:nvPr>
        </p:nvSpPr>
        <p:spPr>
          <a:xfrm>
            <a:off x="466724" y="1293813"/>
            <a:ext cx="11256963" cy="252000"/>
          </a:xfrm>
        </p:spPr>
        <p:txBody>
          <a:bodyPr vert="horz"/>
          <a:lstStyle>
            <a:lvl1pPr>
              <a:lnSpc>
                <a:spcPct val="138000"/>
              </a:lnSpc>
              <a:spcBef>
                <a:spcPts val="0"/>
              </a:spcBef>
              <a:spcAft>
                <a:spcPts val="0"/>
              </a:spcAft>
              <a:defRPr sz="1200" b="1" cap="all" spc="70" baseline="0">
                <a:solidFill>
                  <a:schemeClr val="accent4"/>
                </a:solidFill>
                <a:latin typeface="+mj-lt"/>
              </a:defRPr>
            </a:lvl1pPr>
            <a:lvl2pPr>
              <a:lnSpc>
                <a:spcPct val="138000"/>
              </a:lnSpc>
              <a:spcBef>
                <a:spcPts val="0"/>
              </a:spcBef>
              <a:spcAft>
                <a:spcPts val="0"/>
              </a:spcAft>
              <a:defRPr/>
            </a:lvl2pPr>
            <a:lvl3pPr>
              <a:lnSpc>
                <a:spcPct val="138000"/>
              </a:lnSpc>
              <a:spcBef>
                <a:spcPts val="0"/>
              </a:spcBef>
              <a:spcAft>
                <a:spcPts val="0"/>
              </a:spcAft>
              <a:defRPr sz="1200" b="1" cap="all" spc="70" baseline="0">
                <a:solidFill>
                  <a:schemeClr val="accent4"/>
                </a:solidFill>
                <a:latin typeface="+mj-lt"/>
              </a:defRPr>
            </a:lvl3pPr>
            <a:lvl4pPr>
              <a:lnSpc>
                <a:spcPct val="138000"/>
              </a:lnSpc>
              <a:spcBef>
                <a:spcPts val="0"/>
              </a:spcBef>
              <a:spcAft>
                <a:spcPts val="0"/>
              </a:spcAft>
              <a:defRPr sz="1200" b="1" cap="all" spc="70" baseline="0">
                <a:solidFill>
                  <a:schemeClr val="accent4"/>
                </a:solidFill>
                <a:latin typeface="+mj-lt"/>
              </a:defRPr>
            </a:lvl4pPr>
            <a:lvl5pPr>
              <a:lnSpc>
                <a:spcPct val="138000"/>
              </a:lnSpc>
              <a:spcBef>
                <a:spcPts val="0"/>
              </a:spcBef>
              <a:spcAft>
                <a:spcPts val="0"/>
              </a:spcAft>
              <a:defRPr sz="1200" b="1" cap="all" spc="70" baseline="0">
                <a:solidFill>
                  <a:schemeClr val="accent4"/>
                </a:solidFill>
                <a:latin typeface="+mj-lt"/>
              </a:defRPr>
            </a:lvl5pPr>
            <a:lvl6pPr>
              <a:lnSpc>
                <a:spcPct val="138000"/>
              </a:lnSpc>
              <a:spcBef>
                <a:spcPts val="0"/>
              </a:spcBef>
              <a:spcAft>
                <a:spcPts val="0"/>
              </a:spcAft>
              <a:defRPr sz="1200" b="1" cap="all" spc="70" baseline="0">
                <a:solidFill>
                  <a:schemeClr val="accent4"/>
                </a:solidFill>
                <a:latin typeface="+mj-lt"/>
              </a:defRPr>
            </a:lvl6pPr>
            <a:lvl7pPr>
              <a:lnSpc>
                <a:spcPct val="138000"/>
              </a:lnSpc>
              <a:spcBef>
                <a:spcPts val="0"/>
              </a:spcBef>
              <a:spcAft>
                <a:spcPts val="0"/>
              </a:spcAft>
              <a:defRPr sz="1200" b="1" cap="all" spc="70" baseline="0">
                <a:solidFill>
                  <a:schemeClr val="accent4"/>
                </a:solidFill>
                <a:latin typeface="+mj-lt"/>
              </a:defRPr>
            </a:lvl7pPr>
            <a:lvl8pPr>
              <a:lnSpc>
                <a:spcPct val="138000"/>
              </a:lnSpc>
              <a:spcBef>
                <a:spcPts val="0"/>
              </a:spcBef>
              <a:spcAft>
                <a:spcPts val="0"/>
              </a:spcAft>
              <a:defRPr sz="1200" b="1" cap="all" spc="70" baseline="0">
                <a:solidFill>
                  <a:schemeClr val="accent4"/>
                </a:solidFill>
                <a:latin typeface="+mj-lt"/>
              </a:defRPr>
            </a:lvl8pPr>
            <a:lvl9pPr>
              <a:lnSpc>
                <a:spcPct val="138000"/>
              </a:lnSpc>
              <a:spcBef>
                <a:spcPts val="0"/>
              </a:spcBef>
              <a:spcAft>
                <a:spcPts val="0"/>
              </a:spcAft>
              <a:defRPr sz="1200" b="1" cap="all" spc="70" baseline="0">
                <a:solidFill>
                  <a:schemeClr val="accent4"/>
                </a:solidFill>
                <a:latin typeface="+mj-lt"/>
              </a:defRPr>
            </a:lvl9pPr>
          </a:lstStyle>
          <a:p>
            <a:pPr lvl="0"/>
            <a:r>
              <a:rPr lang="de-DE" noProof="0"/>
              <a:t>Subline</a:t>
            </a:r>
          </a:p>
        </p:txBody>
      </p:sp>
      <p:sp>
        <p:nvSpPr>
          <p:cNvPr id="16" name="Headline">
            <a:extLst>
              <a:ext uri="{FF2B5EF4-FFF2-40B4-BE49-F238E27FC236}">
                <a16:creationId xmlns:a16="http://schemas.microsoft.com/office/drawing/2014/main" id="{84B9738F-5236-49A6-B804-239D45690F22}"/>
              </a:ext>
            </a:extLst>
          </p:cNvPr>
          <p:cNvSpPr>
            <a:spLocks noGrp="1"/>
          </p:cNvSpPr>
          <p:nvPr>
            <p:ph type="title" hasCustomPrompt="1"/>
          </p:nvPr>
        </p:nvSpPr>
        <p:spPr>
          <a:xfrm>
            <a:off x="466724" y="414338"/>
            <a:ext cx="9710739" cy="802800"/>
          </a:xfrm>
        </p:spPr>
        <p:txBody>
          <a:bodyPr anchor="t" anchorCtr="0"/>
          <a:lstStyle>
            <a:lvl1pPr>
              <a:defRPr/>
            </a:lvl1pPr>
          </a:lstStyle>
          <a:p>
            <a:r>
              <a:rPr lang="de-DE" noProof="0"/>
              <a:t>Headline auf maximal</a:t>
            </a:r>
            <a:br>
              <a:rPr lang="de-DE" noProof="0"/>
            </a:br>
            <a:r>
              <a:rPr lang="de-DE" noProof="0"/>
              <a:t>zwei Zeilen</a:t>
            </a:r>
            <a:endParaRPr lang="en-GB"/>
          </a:p>
        </p:txBody>
      </p:sp>
    </p:spTree>
    <p:extLst>
      <p:ext uri="{BB962C8B-B14F-4D97-AF65-F5344CB8AC3E}">
        <p14:creationId xmlns:p14="http://schemas.microsoft.com/office/powerpoint/2010/main" val="2016045515"/>
      </p:ext>
    </p:extLst>
  </p:cSld>
  <p:clrMapOvr>
    <a:masterClrMapping/>
  </p:clrMapOvr>
  <p:extLst>
    <p:ext uri="{DCECCB84-F9BA-43D5-87BE-67443E8EF086}">
      <p15:sldGuideLst xmlns:p15="http://schemas.microsoft.com/office/powerpoint/2012/main">
        <p15:guide id="1" pos="294">
          <p15:clr>
            <a:srgbClr val="000000"/>
          </p15:clr>
        </p15:guide>
        <p15:guide id="2" orient="horz" pos="816">
          <p15:clr>
            <a:srgbClr val="000000"/>
          </p15:clr>
        </p15:guide>
        <p15:guide id="5" pos="7385">
          <p15:clr>
            <a:srgbClr val="000000"/>
          </p15:clr>
        </p15:guide>
        <p15:guide id="6" orient="horz" pos="1706">
          <p15:clr>
            <a:srgbClr val="000000"/>
          </p15:clr>
        </p15:guide>
        <p15:guide id="9" orient="horz" pos="3974">
          <p15:clr>
            <a:srgbClr val="000000"/>
          </p15:clr>
        </p15:guide>
        <p15:guide id="11" orient="horz" pos="261">
          <p15:clr>
            <a:srgbClr val="000000"/>
          </p15:clr>
        </p15:guide>
        <p15:guide id="14" pos="3840">
          <p15:clr>
            <a:srgbClr val="00000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914400" y="2849526"/>
            <a:ext cx="5105400" cy="3210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172200" y="2849526"/>
            <a:ext cx="5105400" cy="3210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30ABE26E-66F9-4E5F-9E07-CA7CDB200281}" type="datetimeFigureOut">
              <a:rPr lang="en-US" dirty="0"/>
              <a:t>1/9/2026</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r>
              <a:rPr lang="en-US"/>
              <a:t>
              </a:t>
            </a:r>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12960-6E85-460F-B6E3-5B82CB31AF3D}" type="slidenum">
              <a:rPr lang="en-US" dirty="0"/>
              <a:t>‹#›</a:t>
            </a:fld>
            <a:endParaRPr lang="en-US"/>
          </a:p>
        </p:txBody>
      </p:sp>
    </p:spTree>
    <p:extLst>
      <p:ext uri="{BB962C8B-B14F-4D97-AF65-F5344CB8AC3E}">
        <p14:creationId xmlns:p14="http://schemas.microsoft.com/office/powerpoint/2010/main" val="25937395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nhaltskombi B">
    <p:spTree>
      <p:nvGrpSpPr>
        <p:cNvPr id="1" name=""/>
        <p:cNvGrpSpPr/>
        <p:nvPr/>
      </p:nvGrpSpPr>
      <p:grpSpPr>
        <a:xfrm>
          <a:off x="0" y="0"/>
          <a:ext cx="0" cy="0"/>
          <a:chOff x="0" y="0"/>
          <a:chExt cx="0" cy="0"/>
        </a:xfrm>
      </p:grpSpPr>
      <p:sp>
        <p:nvSpPr>
          <p:cNvPr id="5" name="Fußzeile">
            <a:extLst>
              <a:ext uri="{FF2B5EF4-FFF2-40B4-BE49-F238E27FC236}">
                <a16:creationId xmlns:a16="http://schemas.microsoft.com/office/drawing/2014/main" id="{84373269-42F1-4B2A-BA50-A4EACFEF204F}"/>
              </a:ext>
            </a:extLst>
          </p:cNvPr>
          <p:cNvSpPr>
            <a:spLocks noGrp="1"/>
          </p:cNvSpPr>
          <p:nvPr>
            <p:ph type="ftr" sz="quarter" idx="11"/>
          </p:nvPr>
        </p:nvSpPr>
        <p:spPr/>
        <p:txBody>
          <a:bodyPr/>
          <a:lstStyle/>
          <a:p>
            <a:r>
              <a:rPr lang="en-GB"/>
              <a:t>Titel der Präsentation // Kürzel</a:t>
            </a:r>
          </a:p>
        </p:txBody>
      </p:sp>
      <p:sp>
        <p:nvSpPr>
          <p:cNvPr id="4" name="Datum">
            <a:extLst>
              <a:ext uri="{FF2B5EF4-FFF2-40B4-BE49-F238E27FC236}">
                <a16:creationId xmlns:a16="http://schemas.microsoft.com/office/drawing/2014/main" id="{075E5043-6DA3-4B87-A6B1-EA25157FE93D}"/>
              </a:ext>
            </a:extLst>
          </p:cNvPr>
          <p:cNvSpPr>
            <a:spLocks noGrp="1"/>
          </p:cNvSpPr>
          <p:nvPr>
            <p:ph type="dt" sz="half" idx="10"/>
          </p:nvPr>
        </p:nvSpPr>
        <p:spPr/>
        <p:txBody>
          <a:bodyPr/>
          <a:lstStyle/>
          <a:p>
            <a:fld id="{A3374770-DA62-4447-AF77-2BBD7063FE01}" type="datetime1">
              <a:rPr lang="de-DE" smtClean="0"/>
              <a:t>09.01.2026</a:t>
            </a:fld>
            <a:endParaRPr lang="en-GB"/>
          </a:p>
        </p:txBody>
      </p:sp>
      <p:sp>
        <p:nvSpPr>
          <p:cNvPr id="6" name="Foliennummer">
            <a:extLst>
              <a:ext uri="{FF2B5EF4-FFF2-40B4-BE49-F238E27FC236}">
                <a16:creationId xmlns:a16="http://schemas.microsoft.com/office/drawing/2014/main" id="{78C5F454-F2D3-4145-8A46-8E42A0F8B027}"/>
              </a:ext>
            </a:extLst>
          </p:cNvPr>
          <p:cNvSpPr>
            <a:spLocks noGrp="1"/>
          </p:cNvSpPr>
          <p:nvPr>
            <p:ph type="sldNum" sz="quarter" idx="12"/>
          </p:nvPr>
        </p:nvSpPr>
        <p:spPr/>
        <p:txBody>
          <a:bodyPr/>
          <a:lstStyle/>
          <a:p>
            <a:fld id="{89425045-E617-44AB-9894-E2B8B7241B24}" type="slidenum">
              <a:rPr lang="en-GB" smtClean="0"/>
              <a:t>‹#›</a:t>
            </a:fld>
            <a:endParaRPr lang="en-GB"/>
          </a:p>
        </p:txBody>
      </p:sp>
      <p:sp>
        <p:nvSpPr>
          <p:cNvPr id="13" name="Inhalt">
            <a:extLst>
              <a:ext uri="{FF2B5EF4-FFF2-40B4-BE49-F238E27FC236}">
                <a16:creationId xmlns:a16="http://schemas.microsoft.com/office/drawing/2014/main" id="{809A28F5-9D3F-4A53-8692-608C58C84145}"/>
              </a:ext>
            </a:extLst>
          </p:cNvPr>
          <p:cNvSpPr>
            <a:spLocks noGrp="1"/>
          </p:cNvSpPr>
          <p:nvPr>
            <p:ph idx="1" hasCustomPrompt="1"/>
          </p:nvPr>
        </p:nvSpPr>
        <p:spPr>
          <a:xfrm>
            <a:off x="6479999" y="2412000"/>
            <a:ext cx="5243687" cy="3896725"/>
          </a:xfrm>
        </p:spPr>
        <p:txBody>
          <a:bodyPr/>
          <a:lstStyle>
            <a:lvl1pPr>
              <a:defRPr/>
            </a:lvl1pPr>
          </a:lstStyle>
          <a:p>
            <a:pPr lvl="0"/>
            <a:r>
              <a:rPr lang="de-DE" noProof="0"/>
              <a:t>Inhalt einfügen (Text auf erster Ebene // für Subline und Bullets im Text &gt;&gt; Menü &gt; Start &gt; Absatz &gt; Listenebene erhöhen) </a:t>
            </a:r>
          </a:p>
          <a:p>
            <a:pPr lvl="1"/>
            <a:r>
              <a:rPr lang="de-DE" noProof="0"/>
              <a:t>Zweite Ebene</a:t>
            </a:r>
          </a:p>
          <a:p>
            <a:pPr lvl="2"/>
            <a:r>
              <a:rPr lang="de-DE" noProof="0"/>
              <a:t>Dritte Ebene</a:t>
            </a:r>
          </a:p>
          <a:p>
            <a:pPr lvl="3"/>
            <a:r>
              <a:rPr lang="de-DE" noProof="0"/>
              <a:t>Vierte Ebene</a:t>
            </a:r>
          </a:p>
          <a:p>
            <a:pPr lvl="4"/>
            <a:r>
              <a:rPr lang="de-DE" noProof="0"/>
              <a:t>Fünfte Ebene</a:t>
            </a:r>
          </a:p>
          <a:p>
            <a:pPr lvl="5"/>
            <a:r>
              <a:rPr lang="de-DE" noProof="0"/>
              <a:t>Sechste Ebene</a:t>
            </a:r>
          </a:p>
          <a:p>
            <a:pPr lvl="6"/>
            <a:r>
              <a:rPr lang="de-DE" noProof="0"/>
              <a:t>Siebte Ebene</a:t>
            </a:r>
          </a:p>
          <a:p>
            <a:pPr lvl="7"/>
            <a:r>
              <a:rPr lang="de-DE" noProof="0"/>
              <a:t>Achte Ebene</a:t>
            </a:r>
          </a:p>
          <a:p>
            <a:pPr lvl="8"/>
            <a:r>
              <a:rPr lang="de-DE" noProof="0"/>
              <a:t>Neunte Ebene</a:t>
            </a:r>
          </a:p>
        </p:txBody>
      </p:sp>
      <p:sp>
        <p:nvSpPr>
          <p:cNvPr id="12" name="Box">
            <a:extLst>
              <a:ext uri="{FF2B5EF4-FFF2-40B4-BE49-F238E27FC236}">
                <a16:creationId xmlns:a16="http://schemas.microsoft.com/office/drawing/2014/main" id="{BC878B34-4AF8-403B-B118-464D8D45B694}"/>
              </a:ext>
            </a:extLst>
          </p:cNvPr>
          <p:cNvSpPr>
            <a:spLocks noGrp="1"/>
          </p:cNvSpPr>
          <p:nvPr>
            <p:ph type="body" orient="vert" idx="14" hasCustomPrompt="1"/>
          </p:nvPr>
        </p:nvSpPr>
        <p:spPr>
          <a:xfrm>
            <a:off x="466723" y="2755899"/>
            <a:ext cx="5555457" cy="3444875"/>
          </a:xfrm>
          <a:solidFill>
            <a:schemeClr val="bg2"/>
          </a:solidFill>
        </p:spPr>
        <p:txBody>
          <a:bodyPr vert="horz" lIns="237600" tIns="176400" rIns="201600" numCol="1" spcCol="144000"/>
          <a:lstStyle>
            <a:lvl1pPr>
              <a:lnSpc>
                <a:spcPct val="125000"/>
              </a:lnSpc>
              <a:spcAft>
                <a:spcPts val="1800"/>
              </a:spcAft>
              <a:defRPr sz="1200" b="1" cap="all" spc="60" baseline="0">
                <a:latin typeface="+mj-lt"/>
              </a:defRPr>
            </a:lvl1pPr>
            <a:lvl2pPr>
              <a:lnSpc>
                <a:spcPct val="125000"/>
              </a:lnSpc>
              <a:spcBef>
                <a:spcPts val="0"/>
              </a:spcBef>
              <a:spcAft>
                <a:spcPts val="0"/>
              </a:spcAft>
              <a:defRPr b="0" cap="none" spc="0" baseline="0">
                <a:solidFill>
                  <a:schemeClr val="tx1"/>
                </a:solidFill>
                <a:latin typeface="+mn-lt"/>
              </a:defRPr>
            </a:lvl2pPr>
            <a:lvl3pPr>
              <a:lnSpc>
                <a:spcPct val="125000"/>
              </a:lnSpc>
              <a:defRPr sz="1200">
                <a:solidFill>
                  <a:schemeClr val="tx1"/>
                </a:solidFill>
              </a:defRPr>
            </a:lvl3pPr>
            <a:lvl4pPr>
              <a:lnSpc>
                <a:spcPct val="125000"/>
              </a:lnSpc>
              <a:defRPr sz="1200">
                <a:solidFill>
                  <a:schemeClr val="tx1"/>
                </a:solidFill>
              </a:defRPr>
            </a:lvl4pPr>
            <a:lvl5pPr>
              <a:lnSpc>
                <a:spcPct val="125000"/>
              </a:lnSpc>
              <a:defRPr sz="1200">
                <a:solidFill>
                  <a:schemeClr val="tx1"/>
                </a:solidFill>
              </a:defRPr>
            </a:lvl5pPr>
            <a:lvl6pPr>
              <a:lnSpc>
                <a:spcPct val="125000"/>
              </a:lnSpc>
              <a:defRPr sz="1200">
                <a:solidFill>
                  <a:schemeClr val="tx1"/>
                </a:solidFill>
              </a:defRPr>
            </a:lvl6pPr>
            <a:lvl7pPr>
              <a:lnSpc>
                <a:spcPct val="125000"/>
              </a:lnSpc>
              <a:defRPr sz="1200">
                <a:solidFill>
                  <a:schemeClr val="tx1"/>
                </a:solidFill>
              </a:defRPr>
            </a:lvl7pPr>
            <a:lvl8pPr>
              <a:lnSpc>
                <a:spcPct val="125000"/>
              </a:lnSpc>
              <a:defRPr sz="1200">
                <a:solidFill>
                  <a:schemeClr val="tx1"/>
                </a:solidFill>
              </a:defRPr>
            </a:lvl8pPr>
            <a:lvl9pPr>
              <a:lnSpc>
                <a:spcPct val="125000"/>
              </a:lnSpc>
              <a:defRPr sz="1200">
                <a:solidFill>
                  <a:schemeClr val="tx1"/>
                </a:solidFill>
              </a:defRPr>
            </a:lvl9pPr>
          </a:lstStyle>
          <a:p>
            <a:pPr lvl="0"/>
            <a:r>
              <a:rPr lang="de-DE" noProof="0"/>
              <a:t>Subline auf erster Ebene // für Text und Bullets &gt;&gt; Menü &gt; Start &gt; Absatz &gt; Listenebene erhöhen </a:t>
            </a:r>
          </a:p>
          <a:p>
            <a:pPr lvl="1"/>
            <a:r>
              <a:rPr lang="de-DE" noProof="0"/>
              <a:t>Zweite Ebene</a:t>
            </a:r>
          </a:p>
          <a:p>
            <a:pPr lvl="2"/>
            <a:r>
              <a:rPr lang="de-DE" noProof="0"/>
              <a:t>Dritte Ebene</a:t>
            </a:r>
          </a:p>
          <a:p>
            <a:pPr lvl="3"/>
            <a:r>
              <a:rPr lang="de-DE" noProof="0"/>
              <a:t>Vierte Ebene</a:t>
            </a:r>
          </a:p>
          <a:p>
            <a:pPr lvl="4"/>
            <a:r>
              <a:rPr lang="de-DE" noProof="0"/>
              <a:t>Fünfte Ebene</a:t>
            </a:r>
          </a:p>
          <a:p>
            <a:pPr lvl="5"/>
            <a:r>
              <a:rPr lang="de-DE" noProof="0"/>
              <a:t>Sechste Ebene</a:t>
            </a:r>
          </a:p>
          <a:p>
            <a:pPr lvl="6"/>
            <a:r>
              <a:rPr lang="de-DE" noProof="0"/>
              <a:t>Siebte Ebene</a:t>
            </a:r>
          </a:p>
          <a:p>
            <a:pPr lvl="7"/>
            <a:r>
              <a:rPr lang="de-DE" noProof="0"/>
              <a:t>Achte Ebene</a:t>
            </a:r>
          </a:p>
          <a:p>
            <a:pPr lvl="8"/>
            <a:r>
              <a:rPr lang="de-DE" noProof="0"/>
              <a:t>Neunte Ebene</a:t>
            </a:r>
          </a:p>
        </p:txBody>
      </p:sp>
      <p:sp>
        <p:nvSpPr>
          <p:cNvPr id="15" name="Subline">
            <a:extLst>
              <a:ext uri="{FF2B5EF4-FFF2-40B4-BE49-F238E27FC236}">
                <a16:creationId xmlns:a16="http://schemas.microsoft.com/office/drawing/2014/main" id="{0F3DA5FD-FA23-4808-8626-7074C3EE3FFE}"/>
              </a:ext>
            </a:extLst>
          </p:cNvPr>
          <p:cNvSpPr>
            <a:spLocks noGrp="1"/>
          </p:cNvSpPr>
          <p:nvPr>
            <p:ph type="body" orient="vert" idx="13" hasCustomPrompt="1"/>
          </p:nvPr>
        </p:nvSpPr>
        <p:spPr>
          <a:xfrm>
            <a:off x="466724" y="1293813"/>
            <a:ext cx="11256963" cy="252000"/>
          </a:xfrm>
        </p:spPr>
        <p:txBody>
          <a:bodyPr vert="horz"/>
          <a:lstStyle>
            <a:lvl1pPr>
              <a:lnSpc>
                <a:spcPct val="138000"/>
              </a:lnSpc>
              <a:spcBef>
                <a:spcPts val="0"/>
              </a:spcBef>
              <a:spcAft>
                <a:spcPts val="0"/>
              </a:spcAft>
              <a:defRPr sz="1200" b="1" cap="all" spc="70" baseline="0">
                <a:solidFill>
                  <a:schemeClr val="accent4"/>
                </a:solidFill>
                <a:latin typeface="+mj-lt"/>
              </a:defRPr>
            </a:lvl1pPr>
            <a:lvl2pPr>
              <a:lnSpc>
                <a:spcPct val="138000"/>
              </a:lnSpc>
              <a:spcBef>
                <a:spcPts val="0"/>
              </a:spcBef>
              <a:spcAft>
                <a:spcPts val="0"/>
              </a:spcAft>
              <a:defRPr/>
            </a:lvl2pPr>
            <a:lvl3pPr>
              <a:lnSpc>
                <a:spcPct val="138000"/>
              </a:lnSpc>
              <a:spcBef>
                <a:spcPts val="0"/>
              </a:spcBef>
              <a:spcAft>
                <a:spcPts val="0"/>
              </a:spcAft>
              <a:defRPr sz="1200" b="1" cap="all" spc="70" baseline="0">
                <a:solidFill>
                  <a:schemeClr val="accent4"/>
                </a:solidFill>
                <a:latin typeface="+mj-lt"/>
              </a:defRPr>
            </a:lvl3pPr>
            <a:lvl4pPr>
              <a:lnSpc>
                <a:spcPct val="138000"/>
              </a:lnSpc>
              <a:spcBef>
                <a:spcPts val="0"/>
              </a:spcBef>
              <a:spcAft>
                <a:spcPts val="0"/>
              </a:spcAft>
              <a:defRPr sz="1200" b="1" cap="all" spc="70" baseline="0">
                <a:solidFill>
                  <a:schemeClr val="accent4"/>
                </a:solidFill>
                <a:latin typeface="+mj-lt"/>
              </a:defRPr>
            </a:lvl4pPr>
            <a:lvl5pPr>
              <a:lnSpc>
                <a:spcPct val="138000"/>
              </a:lnSpc>
              <a:spcBef>
                <a:spcPts val="0"/>
              </a:spcBef>
              <a:spcAft>
                <a:spcPts val="0"/>
              </a:spcAft>
              <a:defRPr sz="1200" b="1" cap="all" spc="70" baseline="0">
                <a:solidFill>
                  <a:schemeClr val="accent4"/>
                </a:solidFill>
                <a:latin typeface="+mj-lt"/>
              </a:defRPr>
            </a:lvl5pPr>
            <a:lvl6pPr>
              <a:lnSpc>
                <a:spcPct val="138000"/>
              </a:lnSpc>
              <a:spcBef>
                <a:spcPts val="0"/>
              </a:spcBef>
              <a:spcAft>
                <a:spcPts val="0"/>
              </a:spcAft>
              <a:defRPr sz="1200" b="1" cap="all" spc="70" baseline="0">
                <a:solidFill>
                  <a:schemeClr val="accent4"/>
                </a:solidFill>
                <a:latin typeface="+mj-lt"/>
              </a:defRPr>
            </a:lvl6pPr>
            <a:lvl7pPr>
              <a:lnSpc>
                <a:spcPct val="138000"/>
              </a:lnSpc>
              <a:spcBef>
                <a:spcPts val="0"/>
              </a:spcBef>
              <a:spcAft>
                <a:spcPts val="0"/>
              </a:spcAft>
              <a:defRPr sz="1200" b="1" cap="all" spc="70" baseline="0">
                <a:solidFill>
                  <a:schemeClr val="accent4"/>
                </a:solidFill>
                <a:latin typeface="+mj-lt"/>
              </a:defRPr>
            </a:lvl7pPr>
            <a:lvl8pPr>
              <a:lnSpc>
                <a:spcPct val="138000"/>
              </a:lnSpc>
              <a:spcBef>
                <a:spcPts val="0"/>
              </a:spcBef>
              <a:spcAft>
                <a:spcPts val="0"/>
              </a:spcAft>
              <a:defRPr sz="1200" b="1" cap="all" spc="70" baseline="0">
                <a:solidFill>
                  <a:schemeClr val="accent4"/>
                </a:solidFill>
                <a:latin typeface="+mj-lt"/>
              </a:defRPr>
            </a:lvl8pPr>
            <a:lvl9pPr>
              <a:lnSpc>
                <a:spcPct val="138000"/>
              </a:lnSpc>
              <a:spcBef>
                <a:spcPts val="0"/>
              </a:spcBef>
              <a:spcAft>
                <a:spcPts val="0"/>
              </a:spcAft>
              <a:defRPr sz="1200" b="1" cap="all" spc="70" baseline="0">
                <a:solidFill>
                  <a:schemeClr val="accent4"/>
                </a:solidFill>
                <a:latin typeface="+mj-lt"/>
              </a:defRPr>
            </a:lvl9pPr>
          </a:lstStyle>
          <a:p>
            <a:pPr lvl="0"/>
            <a:r>
              <a:rPr lang="de-DE" noProof="0"/>
              <a:t>Subline</a:t>
            </a:r>
          </a:p>
        </p:txBody>
      </p:sp>
      <p:sp>
        <p:nvSpPr>
          <p:cNvPr id="16" name="Headline">
            <a:extLst>
              <a:ext uri="{FF2B5EF4-FFF2-40B4-BE49-F238E27FC236}">
                <a16:creationId xmlns:a16="http://schemas.microsoft.com/office/drawing/2014/main" id="{84B9738F-5236-49A6-B804-239D45690F22}"/>
              </a:ext>
            </a:extLst>
          </p:cNvPr>
          <p:cNvSpPr>
            <a:spLocks noGrp="1"/>
          </p:cNvSpPr>
          <p:nvPr>
            <p:ph type="title" hasCustomPrompt="1"/>
          </p:nvPr>
        </p:nvSpPr>
        <p:spPr>
          <a:xfrm>
            <a:off x="466724" y="414338"/>
            <a:ext cx="9710739" cy="802800"/>
          </a:xfrm>
        </p:spPr>
        <p:txBody>
          <a:bodyPr anchor="t" anchorCtr="0"/>
          <a:lstStyle>
            <a:lvl1pPr>
              <a:defRPr/>
            </a:lvl1pPr>
          </a:lstStyle>
          <a:p>
            <a:r>
              <a:rPr lang="de-DE" noProof="0"/>
              <a:t>Headline auf maximal</a:t>
            </a:r>
            <a:br>
              <a:rPr lang="de-DE" noProof="0"/>
            </a:br>
            <a:r>
              <a:rPr lang="de-DE" noProof="0"/>
              <a:t>zwei Zeilen</a:t>
            </a:r>
            <a:endParaRPr lang="en-GB"/>
          </a:p>
        </p:txBody>
      </p:sp>
    </p:spTree>
    <p:extLst>
      <p:ext uri="{BB962C8B-B14F-4D97-AF65-F5344CB8AC3E}">
        <p14:creationId xmlns:p14="http://schemas.microsoft.com/office/powerpoint/2010/main" val="1197274397"/>
      </p:ext>
    </p:extLst>
  </p:cSld>
  <p:clrMapOvr>
    <a:masterClrMapping/>
  </p:clrMapOvr>
  <p:extLst>
    <p:ext uri="{DCECCB84-F9BA-43D5-87BE-67443E8EF086}">
      <p15:sldGuideLst xmlns:p15="http://schemas.microsoft.com/office/powerpoint/2012/main">
        <p15:guide id="1" pos="294">
          <p15:clr>
            <a:srgbClr val="000000"/>
          </p15:clr>
        </p15:guide>
        <p15:guide id="2" orient="horz" pos="816">
          <p15:clr>
            <a:srgbClr val="000000"/>
          </p15:clr>
        </p15:guide>
        <p15:guide id="5" pos="7385">
          <p15:clr>
            <a:srgbClr val="000000"/>
          </p15:clr>
        </p15:guide>
        <p15:guide id="9" orient="horz" pos="3974">
          <p15:clr>
            <a:srgbClr val="000000"/>
          </p15:clr>
        </p15:guide>
        <p15:guide id="10" orient="horz" pos="3906">
          <p15:clr>
            <a:srgbClr val="000000"/>
          </p15:clr>
        </p15:guide>
        <p15:guide id="11" orient="horz" pos="261">
          <p15:clr>
            <a:srgbClr val="000000"/>
          </p15:clr>
        </p15:guide>
        <p15:guide id="14" pos="4083">
          <p15:clr>
            <a:srgbClr val="000000"/>
          </p15:clr>
        </p15:guide>
        <p15:guide id="15" orient="horz" pos="1736">
          <p15:clr>
            <a:srgbClr val="00000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nhaltskombi B / Outline">
    <p:spTree>
      <p:nvGrpSpPr>
        <p:cNvPr id="1" name=""/>
        <p:cNvGrpSpPr/>
        <p:nvPr/>
      </p:nvGrpSpPr>
      <p:grpSpPr>
        <a:xfrm>
          <a:off x="0" y="0"/>
          <a:ext cx="0" cy="0"/>
          <a:chOff x="0" y="0"/>
          <a:chExt cx="0" cy="0"/>
        </a:xfrm>
      </p:grpSpPr>
      <p:sp>
        <p:nvSpPr>
          <p:cNvPr id="5" name="Fußzeile">
            <a:extLst>
              <a:ext uri="{FF2B5EF4-FFF2-40B4-BE49-F238E27FC236}">
                <a16:creationId xmlns:a16="http://schemas.microsoft.com/office/drawing/2014/main" id="{84373269-42F1-4B2A-BA50-A4EACFEF204F}"/>
              </a:ext>
            </a:extLst>
          </p:cNvPr>
          <p:cNvSpPr>
            <a:spLocks noGrp="1"/>
          </p:cNvSpPr>
          <p:nvPr>
            <p:ph type="ftr" sz="quarter" idx="11"/>
          </p:nvPr>
        </p:nvSpPr>
        <p:spPr/>
        <p:txBody>
          <a:bodyPr/>
          <a:lstStyle/>
          <a:p>
            <a:r>
              <a:rPr lang="en-GB"/>
              <a:t>Titel der Präsentation // Kürzel</a:t>
            </a:r>
          </a:p>
        </p:txBody>
      </p:sp>
      <p:sp>
        <p:nvSpPr>
          <p:cNvPr id="4" name="Datum">
            <a:extLst>
              <a:ext uri="{FF2B5EF4-FFF2-40B4-BE49-F238E27FC236}">
                <a16:creationId xmlns:a16="http://schemas.microsoft.com/office/drawing/2014/main" id="{075E5043-6DA3-4B87-A6B1-EA25157FE93D}"/>
              </a:ext>
            </a:extLst>
          </p:cNvPr>
          <p:cNvSpPr>
            <a:spLocks noGrp="1"/>
          </p:cNvSpPr>
          <p:nvPr>
            <p:ph type="dt" sz="half" idx="10"/>
          </p:nvPr>
        </p:nvSpPr>
        <p:spPr/>
        <p:txBody>
          <a:bodyPr/>
          <a:lstStyle/>
          <a:p>
            <a:fld id="{1ACB8D14-8A42-45CC-A25A-C46C8A8F7B60}" type="datetime1">
              <a:rPr lang="de-DE" smtClean="0"/>
              <a:t>09.01.2026</a:t>
            </a:fld>
            <a:endParaRPr lang="en-GB"/>
          </a:p>
        </p:txBody>
      </p:sp>
      <p:sp>
        <p:nvSpPr>
          <p:cNvPr id="6" name="Foliennummer">
            <a:extLst>
              <a:ext uri="{FF2B5EF4-FFF2-40B4-BE49-F238E27FC236}">
                <a16:creationId xmlns:a16="http://schemas.microsoft.com/office/drawing/2014/main" id="{78C5F454-F2D3-4145-8A46-8E42A0F8B027}"/>
              </a:ext>
            </a:extLst>
          </p:cNvPr>
          <p:cNvSpPr>
            <a:spLocks noGrp="1"/>
          </p:cNvSpPr>
          <p:nvPr>
            <p:ph type="sldNum" sz="quarter" idx="12"/>
          </p:nvPr>
        </p:nvSpPr>
        <p:spPr/>
        <p:txBody>
          <a:bodyPr/>
          <a:lstStyle/>
          <a:p>
            <a:fld id="{89425045-E617-44AB-9894-E2B8B7241B24}" type="slidenum">
              <a:rPr lang="en-GB" smtClean="0"/>
              <a:t>‹#›</a:t>
            </a:fld>
            <a:endParaRPr lang="en-GB"/>
          </a:p>
        </p:txBody>
      </p:sp>
      <p:sp>
        <p:nvSpPr>
          <p:cNvPr id="13" name="Inhalt">
            <a:extLst>
              <a:ext uri="{FF2B5EF4-FFF2-40B4-BE49-F238E27FC236}">
                <a16:creationId xmlns:a16="http://schemas.microsoft.com/office/drawing/2014/main" id="{809A28F5-9D3F-4A53-8692-608C58C84145}"/>
              </a:ext>
            </a:extLst>
          </p:cNvPr>
          <p:cNvSpPr>
            <a:spLocks noGrp="1"/>
          </p:cNvSpPr>
          <p:nvPr>
            <p:ph idx="1" hasCustomPrompt="1"/>
          </p:nvPr>
        </p:nvSpPr>
        <p:spPr>
          <a:xfrm>
            <a:off x="6479999" y="2412000"/>
            <a:ext cx="5243687" cy="3896725"/>
          </a:xfrm>
        </p:spPr>
        <p:txBody>
          <a:bodyPr/>
          <a:lstStyle>
            <a:lvl1pPr>
              <a:defRPr/>
            </a:lvl1pPr>
          </a:lstStyle>
          <a:p>
            <a:pPr lvl="0"/>
            <a:r>
              <a:rPr lang="de-DE" noProof="0"/>
              <a:t>Inhalt einfügen (Text auf erster Ebene // für Subline und Bullets im Text &gt;&gt; Menü &gt; Start &gt; Absatz &gt; Listenebene erhöhen) </a:t>
            </a:r>
          </a:p>
          <a:p>
            <a:pPr lvl="1"/>
            <a:r>
              <a:rPr lang="de-DE" noProof="0"/>
              <a:t>Zweite Ebene</a:t>
            </a:r>
          </a:p>
          <a:p>
            <a:pPr lvl="2"/>
            <a:r>
              <a:rPr lang="de-DE" noProof="0"/>
              <a:t>Dritte Ebene</a:t>
            </a:r>
          </a:p>
          <a:p>
            <a:pPr lvl="3"/>
            <a:r>
              <a:rPr lang="de-DE" noProof="0"/>
              <a:t>Vierte Ebene</a:t>
            </a:r>
          </a:p>
          <a:p>
            <a:pPr lvl="4"/>
            <a:r>
              <a:rPr lang="de-DE" noProof="0"/>
              <a:t>Fünfte Ebene</a:t>
            </a:r>
          </a:p>
          <a:p>
            <a:pPr lvl="5"/>
            <a:r>
              <a:rPr lang="de-DE" noProof="0"/>
              <a:t>Sechste Ebene</a:t>
            </a:r>
          </a:p>
          <a:p>
            <a:pPr lvl="6"/>
            <a:r>
              <a:rPr lang="de-DE" noProof="0"/>
              <a:t>Siebte Ebene</a:t>
            </a:r>
          </a:p>
          <a:p>
            <a:pPr lvl="7"/>
            <a:r>
              <a:rPr lang="de-DE" noProof="0"/>
              <a:t>Achte Ebene</a:t>
            </a:r>
          </a:p>
          <a:p>
            <a:pPr lvl="8"/>
            <a:r>
              <a:rPr lang="de-DE" noProof="0"/>
              <a:t>Neunte Ebene</a:t>
            </a:r>
          </a:p>
          <a:p>
            <a:pPr lvl="8"/>
            <a:endParaRPr lang="de-DE" noProof="0"/>
          </a:p>
        </p:txBody>
      </p:sp>
      <p:sp>
        <p:nvSpPr>
          <p:cNvPr id="12" name="Box">
            <a:extLst>
              <a:ext uri="{FF2B5EF4-FFF2-40B4-BE49-F238E27FC236}">
                <a16:creationId xmlns:a16="http://schemas.microsoft.com/office/drawing/2014/main" id="{BC878B34-4AF8-403B-B118-464D8D45B694}"/>
              </a:ext>
            </a:extLst>
          </p:cNvPr>
          <p:cNvSpPr>
            <a:spLocks noGrp="1"/>
          </p:cNvSpPr>
          <p:nvPr>
            <p:ph type="body" orient="vert" idx="14" hasCustomPrompt="1"/>
          </p:nvPr>
        </p:nvSpPr>
        <p:spPr>
          <a:xfrm>
            <a:off x="466723" y="2755899"/>
            <a:ext cx="5555457" cy="3444875"/>
          </a:xfrm>
          <a:noFill/>
          <a:ln w="12700">
            <a:solidFill>
              <a:schemeClr val="accent1"/>
            </a:solidFill>
            <a:miter lim="800000"/>
          </a:ln>
        </p:spPr>
        <p:txBody>
          <a:bodyPr vert="horz" lIns="237600" tIns="176400" rIns="201600" numCol="1" spcCol="144000"/>
          <a:lstStyle>
            <a:lvl1pPr>
              <a:lnSpc>
                <a:spcPct val="125000"/>
              </a:lnSpc>
              <a:spcAft>
                <a:spcPts val="1800"/>
              </a:spcAft>
              <a:defRPr sz="1200" b="1" cap="all" spc="60" baseline="0">
                <a:latin typeface="+mj-lt"/>
              </a:defRPr>
            </a:lvl1pPr>
            <a:lvl2pPr>
              <a:lnSpc>
                <a:spcPct val="125000"/>
              </a:lnSpc>
              <a:spcBef>
                <a:spcPts val="0"/>
              </a:spcBef>
              <a:spcAft>
                <a:spcPts val="0"/>
              </a:spcAft>
              <a:defRPr b="0" cap="none" spc="0" baseline="0">
                <a:solidFill>
                  <a:schemeClr val="tx1"/>
                </a:solidFill>
                <a:latin typeface="+mn-lt"/>
              </a:defRPr>
            </a:lvl2pPr>
            <a:lvl3pPr>
              <a:lnSpc>
                <a:spcPct val="125000"/>
              </a:lnSpc>
              <a:defRPr sz="1200">
                <a:solidFill>
                  <a:schemeClr val="tx1"/>
                </a:solidFill>
              </a:defRPr>
            </a:lvl3pPr>
            <a:lvl4pPr>
              <a:lnSpc>
                <a:spcPct val="125000"/>
              </a:lnSpc>
              <a:defRPr sz="1200">
                <a:solidFill>
                  <a:schemeClr val="tx1"/>
                </a:solidFill>
              </a:defRPr>
            </a:lvl4pPr>
            <a:lvl5pPr>
              <a:lnSpc>
                <a:spcPct val="125000"/>
              </a:lnSpc>
              <a:defRPr sz="1200">
                <a:solidFill>
                  <a:schemeClr val="tx1"/>
                </a:solidFill>
              </a:defRPr>
            </a:lvl5pPr>
            <a:lvl6pPr>
              <a:lnSpc>
                <a:spcPct val="125000"/>
              </a:lnSpc>
              <a:defRPr sz="1200">
                <a:solidFill>
                  <a:schemeClr val="tx1"/>
                </a:solidFill>
              </a:defRPr>
            </a:lvl6pPr>
            <a:lvl7pPr>
              <a:lnSpc>
                <a:spcPct val="125000"/>
              </a:lnSpc>
              <a:defRPr sz="1200">
                <a:solidFill>
                  <a:schemeClr val="tx1"/>
                </a:solidFill>
              </a:defRPr>
            </a:lvl7pPr>
            <a:lvl8pPr>
              <a:lnSpc>
                <a:spcPct val="125000"/>
              </a:lnSpc>
              <a:defRPr sz="1200">
                <a:solidFill>
                  <a:schemeClr val="tx1"/>
                </a:solidFill>
              </a:defRPr>
            </a:lvl8pPr>
            <a:lvl9pPr>
              <a:lnSpc>
                <a:spcPct val="125000"/>
              </a:lnSpc>
              <a:defRPr sz="1200">
                <a:solidFill>
                  <a:schemeClr val="tx1"/>
                </a:solidFill>
              </a:defRPr>
            </a:lvl9pPr>
          </a:lstStyle>
          <a:p>
            <a:pPr lvl="0"/>
            <a:r>
              <a:rPr lang="de-DE" noProof="0"/>
              <a:t>Subline auf erster Ebene // für Text und Bullets &gt;&gt; Menü &gt; Start &gt; Absatz &gt; Listenebene erhöhen </a:t>
            </a:r>
          </a:p>
          <a:p>
            <a:pPr lvl="1"/>
            <a:r>
              <a:rPr lang="de-DE" noProof="0"/>
              <a:t>Zweite Ebene</a:t>
            </a:r>
          </a:p>
          <a:p>
            <a:pPr lvl="2"/>
            <a:r>
              <a:rPr lang="de-DE" noProof="0"/>
              <a:t>Dritte Ebene</a:t>
            </a:r>
          </a:p>
          <a:p>
            <a:pPr lvl="3"/>
            <a:r>
              <a:rPr lang="de-DE" noProof="0"/>
              <a:t>Vierte Ebene</a:t>
            </a:r>
          </a:p>
          <a:p>
            <a:pPr lvl="4"/>
            <a:r>
              <a:rPr lang="de-DE" noProof="0"/>
              <a:t>Fünfte Ebene</a:t>
            </a:r>
          </a:p>
          <a:p>
            <a:pPr lvl="5"/>
            <a:r>
              <a:rPr lang="de-DE" noProof="0"/>
              <a:t>Sechste Ebene</a:t>
            </a:r>
          </a:p>
          <a:p>
            <a:pPr lvl="6"/>
            <a:r>
              <a:rPr lang="de-DE" noProof="0"/>
              <a:t>Siebte Ebene</a:t>
            </a:r>
          </a:p>
          <a:p>
            <a:pPr lvl="7"/>
            <a:r>
              <a:rPr lang="de-DE" noProof="0"/>
              <a:t>Achte Ebene</a:t>
            </a:r>
          </a:p>
          <a:p>
            <a:pPr lvl="8"/>
            <a:r>
              <a:rPr lang="de-DE" noProof="0"/>
              <a:t>Neunte Ebene</a:t>
            </a:r>
          </a:p>
        </p:txBody>
      </p:sp>
      <p:sp>
        <p:nvSpPr>
          <p:cNvPr id="15" name="Subline">
            <a:extLst>
              <a:ext uri="{FF2B5EF4-FFF2-40B4-BE49-F238E27FC236}">
                <a16:creationId xmlns:a16="http://schemas.microsoft.com/office/drawing/2014/main" id="{0F3DA5FD-FA23-4808-8626-7074C3EE3FFE}"/>
              </a:ext>
            </a:extLst>
          </p:cNvPr>
          <p:cNvSpPr>
            <a:spLocks noGrp="1"/>
          </p:cNvSpPr>
          <p:nvPr>
            <p:ph type="body" orient="vert" idx="13" hasCustomPrompt="1"/>
          </p:nvPr>
        </p:nvSpPr>
        <p:spPr>
          <a:xfrm>
            <a:off x="466724" y="1293813"/>
            <a:ext cx="11256963" cy="252000"/>
          </a:xfrm>
        </p:spPr>
        <p:txBody>
          <a:bodyPr vert="horz"/>
          <a:lstStyle>
            <a:lvl1pPr>
              <a:lnSpc>
                <a:spcPct val="138000"/>
              </a:lnSpc>
              <a:spcBef>
                <a:spcPts val="0"/>
              </a:spcBef>
              <a:spcAft>
                <a:spcPts val="0"/>
              </a:spcAft>
              <a:defRPr sz="1200" b="1" cap="all" spc="70" baseline="0">
                <a:solidFill>
                  <a:schemeClr val="accent4"/>
                </a:solidFill>
                <a:latin typeface="+mj-lt"/>
              </a:defRPr>
            </a:lvl1pPr>
            <a:lvl2pPr>
              <a:lnSpc>
                <a:spcPct val="138000"/>
              </a:lnSpc>
              <a:spcBef>
                <a:spcPts val="0"/>
              </a:spcBef>
              <a:spcAft>
                <a:spcPts val="0"/>
              </a:spcAft>
              <a:defRPr/>
            </a:lvl2pPr>
            <a:lvl3pPr>
              <a:lnSpc>
                <a:spcPct val="138000"/>
              </a:lnSpc>
              <a:spcBef>
                <a:spcPts val="0"/>
              </a:spcBef>
              <a:spcAft>
                <a:spcPts val="0"/>
              </a:spcAft>
              <a:defRPr sz="1200" b="1" cap="all" spc="70" baseline="0">
                <a:solidFill>
                  <a:schemeClr val="accent4"/>
                </a:solidFill>
                <a:latin typeface="+mj-lt"/>
              </a:defRPr>
            </a:lvl3pPr>
            <a:lvl4pPr>
              <a:lnSpc>
                <a:spcPct val="138000"/>
              </a:lnSpc>
              <a:spcBef>
                <a:spcPts val="0"/>
              </a:spcBef>
              <a:spcAft>
                <a:spcPts val="0"/>
              </a:spcAft>
              <a:defRPr sz="1200" b="1" cap="all" spc="70" baseline="0">
                <a:solidFill>
                  <a:schemeClr val="accent4"/>
                </a:solidFill>
                <a:latin typeface="+mj-lt"/>
              </a:defRPr>
            </a:lvl4pPr>
            <a:lvl5pPr>
              <a:lnSpc>
                <a:spcPct val="138000"/>
              </a:lnSpc>
              <a:spcBef>
                <a:spcPts val="0"/>
              </a:spcBef>
              <a:spcAft>
                <a:spcPts val="0"/>
              </a:spcAft>
              <a:defRPr sz="1200" b="1" cap="all" spc="70" baseline="0">
                <a:solidFill>
                  <a:schemeClr val="accent4"/>
                </a:solidFill>
                <a:latin typeface="+mj-lt"/>
              </a:defRPr>
            </a:lvl5pPr>
            <a:lvl6pPr>
              <a:lnSpc>
                <a:spcPct val="138000"/>
              </a:lnSpc>
              <a:spcBef>
                <a:spcPts val="0"/>
              </a:spcBef>
              <a:spcAft>
                <a:spcPts val="0"/>
              </a:spcAft>
              <a:defRPr sz="1200" b="1" cap="all" spc="70" baseline="0">
                <a:solidFill>
                  <a:schemeClr val="accent4"/>
                </a:solidFill>
                <a:latin typeface="+mj-lt"/>
              </a:defRPr>
            </a:lvl6pPr>
            <a:lvl7pPr>
              <a:lnSpc>
                <a:spcPct val="138000"/>
              </a:lnSpc>
              <a:spcBef>
                <a:spcPts val="0"/>
              </a:spcBef>
              <a:spcAft>
                <a:spcPts val="0"/>
              </a:spcAft>
              <a:defRPr sz="1200" b="1" cap="all" spc="70" baseline="0">
                <a:solidFill>
                  <a:schemeClr val="accent4"/>
                </a:solidFill>
                <a:latin typeface="+mj-lt"/>
              </a:defRPr>
            </a:lvl7pPr>
            <a:lvl8pPr>
              <a:lnSpc>
                <a:spcPct val="138000"/>
              </a:lnSpc>
              <a:spcBef>
                <a:spcPts val="0"/>
              </a:spcBef>
              <a:spcAft>
                <a:spcPts val="0"/>
              </a:spcAft>
              <a:defRPr sz="1200" b="1" cap="all" spc="70" baseline="0">
                <a:solidFill>
                  <a:schemeClr val="accent4"/>
                </a:solidFill>
                <a:latin typeface="+mj-lt"/>
              </a:defRPr>
            </a:lvl8pPr>
            <a:lvl9pPr>
              <a:lnSpc>
                <a:spcPct val="138000"/>
              </a:lnSpc>
              <a:spcBef>
                <a:spcPts val="0"/>
              </a:spcBef>
              <a:spcAft>
                <a:spcPts val="0"/>
              </a:spcAft>
              <a:defRPr sz="1200" b="1" cap="all" spc="70" baseline="0">
                <a:solidFill>
                  <a:schemeClr val="accent4"/>
                </a:solidFill>
                <a:latin typeface="+mj-lt"/>
              </a:defRPr>
            </a:lvl9pPr>
          </a:lstStyle>
          <a:p>
            <a:pPr lvl="0"/>
            <a:r>
              <a:rPr lang="de-DE" noProof="0"/>
              <a:t>Subline</a:t>
            </a:r>
          </a:p>
        </p:txBody>
      </p:sp>
      <p:sp>
        <p:nvSpPr>
          <p:cNvPr id="16" name="Headline">
            <a:extLst>
              <a:ext uri="{FF2B5EF4-FFF2-40B4-BE49-F238E27FC236}">
                <a16:creationId xmlns:a16="http://schemas.microsoft.com/office/drawing/2014/main" id="{84B9738F-5236-49A6-B804-239D45690F22}"/>
              </a:ext>
            </a:extLst>
          </p:cNvPr>
          <p:cNvSpPr>
            <a:spLocks noGrp="1"/>
          </p:cNvSpPr>
          <p:nvPr>
            <p:ph type="title" hasCustomPrompt="1"/>
          </p:nvPr>
        </p:nvSpPr>
        <p:spPr>
          <a:xfrm>
            <a:off x="466724" y="414338"/>
            <a:ext cx="9710739" cy="802800"/>
          </a:xfrm>
        </p:spPr>
        <p:txBody>
          <a:bodyPr anchor="t" anchorCtr="0"/>
          <a:lstStyle>
            <a:lvl1pPr>
              <a:defRPr/>
            </a:lvl1pPr>
          </a:lstStyle>
          <a:p>
            <a:r>
              <a:rPr lang="de-DE" noProof="0"/>
              <a:t>Headline auf maximal</a:t>
            </a:r>
            <a:br>
              <a:rPr lang="de-DE" noProof="0"/>
            </a:br>
            <a:r>
              <a:rPr lang="de-DE" noProof="0"/>
              <a:t>zwei Zeilen</a:t>
            </a:r>
            <a:endParaRPr lang="en-GB"/>
          </a:p>
        </p:txBody>
      </p:sp>
    </p:spTree>
    <p:extLst>
      <p:ext uri="{BB962C8B-B14F-4D97-AF65-F5344CB8AC3E}">
        <p14:creationId xmlns:p14="http://schemas.microsoft.com/office/powerpoint/2010/main" val="2491556484"/>
      </p:ext>
    </p:extLst>
  </p:cSld>
  <p:clrMapOvr>
    <a:masterClrMapping/>
  </p:clrMapOvr>
  <p:extLst>
    <p:ext uri="{DCECCB84-F9BA-43D5-87BE-67443E8EF086}">
      <p15:sldGuideLst xmlns:p15="http://schemas.microsoft.com/office/powerpoint/2012/main">
        <p15:guide id="1" pos="294">
          <p15:clr>
            <a:srgbClr val="000000"/>
          </p15:clr>
        </p15:guide>
        <p15:guide id="2" orient="horz" pos="816">
          <p15:clr>
            <a:srgbClr val="000000"/>
          </p15:clr>
        </p15:guide>
        <p15:guide id="5" pos="7385">
          <p15:clr>
            <a:srgbClr val="000000"/>
          </p15:clr>
        </p15:guide>
        <p15:guide id="9" orient="horz" pos="3974">
          <p15:clr>
            <a:srgbClr val="000000"/>
          </p15:clr>
        </p15:guide>
        <p15:guide id="10" orient="horz" pos="3906">
          <p15:clr>
            <a:srgbClr val="000000"/>
          </p15:clr>
        </p15:guide>
        <p15:guide id="11" orient="horz" pos="261">
          <p15:clr>
            <a:srgbClr val="000000"/>
          </p15:clr>
        </p15:guide>
        <p15:guide id="14" pos="4083">
          <p15:clr>
            <a:srgbClr val="000000"/>
          </p15:clr>
        </p15:guide>
        <p15:guide id="15" orient="horz" pos="1736">
          <p15:clr>
            <a:srgbClr val="00000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nhaltskombi C">
    <p:spTree>
      <p:nvGrpSpPr>
        <p:cNvPr id="1" name=""/>
        <p:cNvGrpSpPr/>
        <p:nvPr/>
      </p:nvGrpSpPr>
      <p:grpSpPr>
        <a:xfrm>
          <a:off x="0" y="0"/>
          <a:ext cx="0" cy="0"/>
          <a:chOff x="0" y="0"/>
          <a:chExt cx="0" cy="0"/>
        </a:xfrm>
      </p:grpSpPr>
      <p:sp>
        <p:nvSpPr>
          <p:cNvPr id="5" name="Fußzeile">
            <a:extLst>
              <a:ext uri="{FF2B5EF4-FFF2-40B4-BE49-F238E27FC236}">
                <a16:creationId xmlns:a16="http://schemas.microsoft.com/office/drawing/2014/main" id="{84373269-42F1-4B2A-BA50-A4EACFEF204F}"/>
              </a:ext>
            </a:extLst>
          </p:cNvPr>
          <p:cNvSpPr>
            <a:spLocks noGrp="1"/>
          </p:cNvSpPr>
          <p:nvPr>
            <p:ph type="ftr" sz="quarter" idx="11"/>
          </p:nvPr>
        </p:nvSpPr>
        <p:spPr/>
        <p:txBody>
          <a:bodyPr/>
          <a:lstStyle/>
          <a:p>
            <a:r>
              <a:rPr lang="en-GB"/>
              <a:t>Titel der Präsentation // Kürzel</a:t>
            </a:r>
          </a:p>
        </p:txBody>
      </p:sp>
      <p:sp>
        <p:nvSpPr>
          <p:cNvPr id="4" name="Datum">
            <a:extLst>
              <a:ext uri="{FF2B5EF4-FFF2-40B4-BE49-F238E27FC236}">
                <a16:creationId xmlns:a16="http://schemas.microsoft.com/office/drawing/2014/main" id="{075E5043-6DA3-4B87-A6B1-EA25157FE93D}"/>
              </a:ext>
            </a:extLst>
          </p:cNvPr>
          <p:cNvSpPr>
            <a:spLocks noGrp="1"/>
          </p:cNvSpPr>
          <p:nvPr>
            <p:ph type="dt" sz="half" idx="10"/>
          </p:nvPr>
        </p:nvSpPr>
        <p:spPr/>
        <p:txBody>
          <a:bodyPr/>
          <a:lstStyle/>
          <a:p>
            <a:fld id="{A0CB19D4-5838-4FDB-82B6-204EE83A9477}" type="datetime1">
              <a:rPr lang="de-DE" smtClean="0"/>
              <a:t>09.01.2026</a:t>
            </a:fld>
            <a:endParaRPr lang="en-GB"/>
          </a:p>
        </p:txBody>
      </p:sp>
      <p:sp>
        <p:nvSpPr>
          <p:cNvPr id="6" name="Foliennummer">
            <a:extLst>
              <a:ext uri="{FF2B5EF4-FFF2-40B4-BE49-F238E27FC236}">
                <a16:creationId xmlns:a16="http://schemas.microsoft.com/office/drawing/2014/main" id="{78C5F454-F2D3-4145-8A46-8E42A0F8B027}"/>
              </a:ext>
            </a:extLst>
          </p:cNvPr>
          <p:cNvSpPr>
            <a:spLocks noGrp="1"/>
          </p:cNvSpPr>
          <p:nvPr>
            <p:ph type="sldNum" sz="quarter" idx="12"/>
          </p:nvPr>
        </p:nvSpPr>
        <p:spPr/>
        <p:txBody>
          <a:bodyPr/>
          <a:lstStyle/>
          <a:p>
            <a:fld id="{89425045-E617-44AB-9894-E2B8B7241B24}" type="slidenum">
              <a:rPr lang="en-GB" smtClean="0"/>
              <a:t>‹#›</a:t>
            </a:fld>
            <a:endParaRPr lang="en-GB"/>
          </a:p>
        </p:txBody>
      </p:sp>
      <p:sp>
        <p:nvSpPr>
          <p:cNvPr id="12" name="Box">
            <a:extLst>
              <a:ext uri="{FF2B5EF4-FFF2-40B4-BE49-F238E27FC236}">
                <a16:creationId xmlns:a16="http://schemas.microsoft.com/office/drawing/2014/main" id="{BC878B34-4AF8-403B-B118-464D8D45B694}"/>
              </a:ext>
            </a:extLst>
          </p:cNvPr>
          <p:cNvSpPr>
            <a:spLocks noGrp="1"/>
          </p:cNvSpPr>
          <p:nvPr>
            <p:ph type="body" orient="vert" idx="14" hasCustomPrompt="1"/>
          </p:nvPr>
        </p:nvSpPr>
        <p:spPr>
          <a:xfrm>
            <a:off x="7119938" y="2755899"/>
            <a:ext cx="4603749" cy="3444875"/>
          </a:xfrm>
          <a:solidFill>
            <a:schemeClr val="bg2"/>
          </a:solidFill>
        </p:spPr>
        <p:txBody>
          <a:bodyPr vert="horz" lIns="237600" tIns="176400" rIns="201600" numCol="1" spcCol="144000"/>
          <a:lstStyle>
            <a:lvl1pPr>
              <a:lnSpc>
                <a:spcPct val="125000"/>
              </a:lnSpc>
              <a:spcAft>
                <a:spcPts val="1800"/>
              </a:spcAft>
              <a:defRPr sz="1200" b="1" cap="all" spc="60" baseline="0">
                <a:latin typeface="+mj-lt"/>
              </a:defRPr>
            </a:lvl1pPr>
            <a:lvl2pPr>
              <a:lnSpc>
                <a:spcPct val="125000"/>
              </a:lnSpc>
              <a:spcBef>
                <a:spcPts val="0"/>
              </a:spcBef>
              <a:spcAft>
                <a:spcPts val="0"/>
              </a:spcAft>
              <a:defRPr b="0" cap="none" spc="0" baseline="0">
                <a:solidFill>
                  <a:schemeClr val="tx1"/>
                </a:solidFill>
                <a:latin typeface="+mn-lt"/>
              </a:defRPr>
            </a:lvl2pPr>
            <a:lvl3pPr>
              <a:lnSpc>
                <a:spcPct val="125000"/>
              </a:lnSpc>
              <a:defRPr sz="1200">
                <a:solidFill>
                  <a:schemeClr val="tx1"/>
                </a:solidFill>
              </a:defRPr>
            </a:lvl3pPr>
            <a:lvl4pPr>
              <a:lnSpc>
                <a:spcPct val="125000"/>
              </a:lnSpc>
              <a:defRPr sz="1200">
                <a:solidFill>
                  <a:schemeClr val="tx1"/>
                </a:solidFill>
              </a:defRPr>
            </a:lvl4pPr>
            <a:lvl5pPr>
              <a:lnSpc>
                <a:spcPct val="125000"/>
              </a:lnSpc>
              <a:defRPr sz="1200">
                <a:solidFill>
                  <a:schemeClr val="tx1"/>
                </a:solidFill>
              </a:defRPr>
            </a:lvl5pPr>
            <a:lvl6pPr>
              <a:lnSpc>
                <a:spcPct val="125000"/>
              </a:lnSpc>
              <a:defRPr sz="1200">
                <a:solidFill>
                  <a:schemeClr val="tx1"/>
                </a:solidFill>
              </a:defRPr>
            </a:lvl6pPr>
            <a:lvl7pPr>
              <a:lnSpc>
                <a:spcPct val="125000"/>
              </a:lnSpc>
              <a:defRPr sz="1200">
                <a:solidFill>
                  <a:schemeClr val="tx1"/>
                </a:solidFill>
              </a:defRPr>
            </a:lvl7pPr>
            <a:lvl8pPr>
              <a:lnSpc>
                <a:spcPct val="125000"/>
              </a:lnSpc>
              <a:defRPr sz="1200">
                <a:solidFill>
                  <a:schemeClr val="tx1"/>
                </a:solidFill>
              </a:defRPr>
            </a:lvl8pPr>
            <a:lvl9pPr>
              <a:lnSpc>
                <a:spcPct val="125000"/>
              </a:lnSpc>
              <a:defRPr sz="1200">
                <a:solidFill>
                  <a:schemeClr val="tx1"/>
                </a:solidFill>
              </a:defRPr>
            </a:lvl9pPr>
          </a:lstStyle>
          <a:p>
            <a:pPr lvl="0"/>
            <a:r>
              <a:rPr lang="de-DE" noProof="0"/>
              <a:t>Subline auf erster Ebene // für Text und Bullets &gt;&gt; Menü &gt; Start &gt; Absatz &gt; Listenebene erhöhen </a:t>
            </a:r>
          </a:p>
          <a:p>
            <a:pPr lvl="1"/>
            <a:r>
              <a:rPr lang="de-DE" noProof="0"/>
              <a:t>Zweite Ebene</a:t>
            </a:r>
          </a:p>
          <a:p>
            <a:pPr lvl="2"/>
            <a:r>
              <a:rPr lang="de-DE" noProof="0"/>
              <a:t>Dritte Ebene</a:t>
            </a:r>
          </a:p>
          <a:p>
            <a:pPr lvl="3"/>
            <a:r>
              <a:rPr lang="de-DE" noProof="0"/>
              <a:t>Vierte Ebene</a:t>
            </a:r>
          </a:p>
          <a:p>
            <a:pPr lvl="4"/>
            <a:r>
              <a:rPr lang="de-DE" noProof="0"/>
              <a:t>Fünfte Ebene</a:t>
            </a:r>
          </a:p>
          <a:p>
            <a:pPr lvl="5"/>
            <a:r>
              <a:rPr lang="de-DE" noProof="0"/>
              <a:t>Sechste Ebene</a:t>
            </a:r>
          </a:p>
          <a:p>
            <a:pPr lvl="6"/>
            <a:r>
              <a:rPr lang="de-DE" noProof="0"/>
              <a:t>Siebte Ebene</a:t>
            </a:r>
          </a:p>
          <a:p>
            <a:pPr lvl="7"/>
            <a:r>
              <a:rPr lang="de-DE" noProof="0"/>
              <a:t>Achte Ebene</a:t>
            </a:r>
          </a:p>
          <a:p>
            <a:pPr lvl="8"/>
            <a:r>
              <a:rPr lang="de-DE" noProof="0"/>
              <a:t>Neunte Ebene</a:t>
            </a:r>
          </a:p>
        </p:txBody>
      </p:sp>
      <p:sp>
        <p:nvSpPr>
          <p:cNvPr id="11" name="Inhalt">
            <a:extLst>
              <a:ext uri="{FF2B5EF4-FFF2-40B4-BE49-F238E27FC236}">
                <a16:creationId xmlns:a16="http://schemas.microsoft.com/office/drawing/2014/main" id="{0AD8EF54-78DA-45DD-BC2A-A37B4FD53755}"/>
              </a:ext>
            </a:extLst>
          </p:cNvPr>
          <p:cNvSpPr>
            <a:spLocks noGrp="1"/>
          </p:cNvSpPr>
          <p:nvPr>
            <p:ph idx="15" hasCustomPrompt="1"/>
          </p:nvPr>
        </p:nvSpPr>
        <p:spPr>
          <a:xfrm>
            <a:off x="3600000" y="2412000"/>
            <a:ext cx="2916000" cy="3896725"/>
          </a:xfrm>
        </p:spPr>
        <p:txBody>
          <a:bodyPr/>
          <a:lstStyle>
            <a:lvl1pPr>
              <a:defRPr/>
            </a:lvl1pPr>
          </a:lstStyle>
          <a:p>
            <a:pPr lvl="0"/>
            <a:r>
              <a:rPr lang="de-DE" noProof="0"/>
              <a:t>Inhalt einfügen (Text auf erster Ebene // für Subline und Bullets im Text &gt;&gt; Menü &gt; Start &gt; Absatz &gt; Listenebene erhöhen) </a:t>
            </a:r>
          </a:p>
          <a:p>
            <a:pPr lvl="1"/>
            <a:r>
              <a:rPr lang="de-DE" noProof="0"/>
              <a:t>Zweite Ebene</a:t>
            </a:r>
          </a:p>
          <a:p>
            <a:pPr lvl="2"/>
            <a:r>
              <a:rPr lang="de-DE" noProof="0"/>
              <a:t>Dritte Ebene</a:t>
            </a:r>
          </a:p>
          <a:p>
            <a:pPr lvl="3"/>
            <a:r>
              <a:rPr lang="de-DE" noProof="0"/>
              <a:t>Vierte Ebene</a:t>
            </a:r>
          </a:p>
          <a:p>
            <a:pPr lvl="4"/>
            <a:r>
              <a:rPr lang="de-DE" noProof="0"/>
              <a:t>Fünfte Ebene</a:t>
            </a:r>
          </a:p>
          <a:p>
            <a:pPr lvl="5"/>
            <a:r>
              <a:rPr lang="de-DE" noProof="0"/>
              <a:t>Sechste Ebene</a:t>
            </a:r>
          </a:p>
          <a:p>
            <a:pPr lvl="6"/>
            <a:r>
              <a:rPr lang="de-DE" noProof="0"/>
              <a:t>Siebte Ebene</a:t>
            </a:r>
          </a:p>
          <a:p>
            <a:pPr lvl="7"/>
            <a:r>
              <a:rPr lang="de-DE" noProof="0"/>
              <a:t>Achte Ebene</a:t>
            </a:r>
          </a:p>
          <a:p>
            <a:pPr lvl="8"/>
            <a:r>
              <a:rPr lang="de-DE" noProof="0"/>
              <a:t>Neunte Ebene</a:t>
            </a:r>
          </a:p>
          <a:p>
            <a:pPr lvl="8"/>
            <a:endParaRPr lang="de-DE" noProof="0"/>
          </a:p>
        </p:txBody>
      </p:sp>
      <p:sp>
        <p:nvSpPr>
          <p:cNvPr id="10" name="Inhalt">
            <a:extLst>
              <a:ext uri="{FF2B5EF4-FFF2-40B4-BE49-F238E27FC236}">
                <a16:creationId xmlns:a16="http://schemas.microsoft.com/office/drawing/2014/main" id="{29131903-9AD2-4BD5-99A3-27E26C9227DB}"/>
              </a:ext>
            </a:extLst>
          </p:cNvPr>
          <p:cNvSpPr>
            <a:spLocks noGrp="1"/>
          </p:cNvSpPr>
          <p:nvPr>
            <p:ph idx="1" hasCustomPrompt="1"/>
          </p:nvPr>
        </p:nvSpPr>
        <p:spPr>
          <a:xfrm>
            <a:off x="466723" y="2412000"/>
            <a:ext cx="2916000" cy="3896725"/>
          </a:xfrm>
        </p:spPr>
        <p:txBody>
          <a:bodyPr/>
          <a:lstStyle>
            <a:lvl1pPr>
              <a:defRPr/>
            </a:lvl1pPr>
          </a:lstStyle>
          <a:p>
            <a:pPr lvl="0"/>
            <a:r>
              <a:rPr lang="de-DE" noProof="0"/>
              <a:t>Inhalt einfügen (Text auf erster Ebene // für Subline und Bullets im Text &gt;&gt; Menü &gt; Start &gt; Absatz &gt; Listenebene erhöhen) </a:t>
            </a:r>
          </a:p>
          <a:p>
            <a:pPr lvl="1"/>
            <a:r>
              <a:rPr lang="de-DE" noProof="0"/>
              <a:t>Zweite Ebene</a:t>
            </a:r>
          </a:p>
          <a:p>
            <a:pPr lvl="2"/>
            <a:r>
              <a:rPr lang="de-DE" noProof="0"/>
              <a:t>Dritte Ebene</a:t>
            </a:r>
          </a:p>
          <a:p>
            <a:pPr lvl="3"/>
            <a:r>
              <a:rPr lang="de-DE" noProof="0"/>
              <a:t>Vierte Ebene</a:t>
            </a:r>
          </a:p>
          <a:p>
            <a:pPr lvl="4"/>
            <a:r>
              <a:rPr lang="de-DE" noProof="0"/>
              <a:t>Fünfte Ebene</a:t>
            </a:r>
          </a:p>
          <a:p>
            <a:pPr lvl="5"/>
            <a:r>
              <a:rPr lang="de-DE" noProof="0"/>
              <a:t>Sechste Ebene</a:t>
            </a:r>
          </a:p>
          <a:p>
            <a:pPr lvl="6"/>
            <a:r>
              <a:rPr lang="de-DE" noProof="0"/>
              <a:t>Siebte Ebene</a:t>
            </a:r>
          </a:p>
          <a:p>
            <a:pPr lvl="7"/>
            <a:r>
              <a:rPr lang="de-DE" noProof="0"/>
              <a:t>Achte Ebene</a:t>
            </a:r>
          </a:p>
          <a:p>
            <a:pPr lvl="8"/>
            <a:r>
              <a:rPr lang="de-DE" noProof="0"/>
              <a:t>Neunte Ebene</a:t>
            </a:r>
          </a:p>
          <a:p>
            <a:pPr lvl="8"/>
            <a:endParaRPr lang="de-DE" noProof="0"/>
          </a:p>
        </p:txBody>
      </p:sp>
      <p:sp>
        <p:nvSpPr>
          <p:cNvPr id="15" name="Subline">
            <a:extLst>
              <a:ext uri="{FF2B5EF4-FFF2-40B4-BE49-F238E27FC236}">
                <a16:creationId xmlns:a16="http://schemas.microsoft.com/office/drawing/2014/main" id="{0F3DA5FD-FA23-4808-8626-7074C3EE3FFE}"/>
              </a:ext>
            </a:extLst>
          </p:cNvPr>
          <p:cNvSpPr>
            <a:spLocks noGrp="1"/>
          </p:cNvSpPr>
          <p:nvPr>
            <p:ph type="body" orient="vert" idx="13" hasCustomPrompt="1"/>
          </p:nvPr>
        </p:nvSpPr>
        <p:spPr>
          <a:xfrm>
            <a:off x="466724" y="1293813"/>
            <a:ext cx="11256963" cy="252000"/>
          </a:xfrm>
        </p:spPr>
        <p:txBody>
          <a:bodyPr vert="horz"/>
          <a:lstStyle>
            <a:lvl1pPr>
              <a:lnSpc>
                <a:spcPct val="138000"/>
              </a:lnSpc>
              <a:spcBef>
                <a:spcPts val="0"/>
              </a:spcBef>
              <a:spcAft>
                <a:spcPts val="0"/>
              </a:spcAft>
              <a:defRPr sz="1200" b="1" cap="all" spc="70" baseline="0">
                <a:solidFill>
                  <a:schemeClr val="accent4"/>
                </a:solidFill>
                <a:latin typeface="+mj-lt"/>
              </a:defRPr>
            </a:lvl1pPr>
            <a:lvl2pPr>
              <a:lnSpc>
                <a:spcPct val="138000"/>
              </a:lnSpc>
              <a:spcBef>
                <a:spcPts val="0"/>
              </a:spcBef>
              <a:spcAft>
                <a:spcPts val="0"/>
              </a:spcAft>
              <a:defRPr/>
            </a:lvl2pPr>
            <a:lvl3pPr>
              <a:lnSpc>
                <a:spcPct val="138000"/>
              </a:lnSpc>
              <a:spcBef>
                <a:spcPts val="0"/>
              </a:spcBef>
              <a:spcAft>
                <a:spcPts val="0"/>
              </a:spcAft>
              <a:defRPr sz="1200" b="1" cap="all" spc="70" baseline="0">
                <a:solidFill>
                  <a:schemeClr val="accent4"/>
                </a:solidFill>
                <a:latin typeface="+mj-lt"/>
              </a:defRPr>
            </a:lvl3pPr>
            <a:lvl4pPr>
              <a:lnSpc>
                <a:spcPct val="138000"/>
              </a:lnSpc>
              <a:spcBef>
                <a:spcPts val="0"/>
              </a:spcBef>
              <a:spcAft>
                <a:spcPts val="0"/>
              </a:spcAft>
              <a:defRPr sz="1200" b="1" cap="all" spc="70" baseline="0">
                <a:solidFill>
                  <a:schemeClr val="accent4"/>
                </a:solidFill>
                <a:latin typeface="+mj-lt"/>
              </a:defRPr>
            </a:lvl4pPr>
            <a:lvl5pPr>
              <a:lnSpc>
                <a:spcPct val="138000"/>
              </a:lnSpc>
              <a:spcBef>
                <a:spcPts val="0"/>
              </a:spcBef>
              <a:spcAft>
                <a:spcPts val="0"/>
              </a:spcAft>
              <a:defRPr sz="1200" b="1" cap="all" spc="70" baseline="0">
                <a:solidFill>
                  <a:schemeClr val="accent4"/>
                </a:solidFill>
                <a:latin typeface="+mj-lt"/>
              </a:defRPr>
            </a:lvl5pPr>
            <a:lvl6pPr>
              <a:lnSpc>
                <a:spcPct val="138000"/>
              </a:lnSpc>
              <a:spcBef>
                <a:spcPts val="0"/>
              </a:spcBef>
              <a:spcAft>
                <a:spcPts val="0"/>
              </a:spcAft>
              <a:defRPr sz="1200" b="1" cap="all" spc="70" baseline="0">
                <a:solidFill>
                  <a:schemeClr val="accent4"/>
                </a:solidFill>
                <a:latin typeface="+mj-lt"/>
              </a:defRPr>
            </a:lvl6pPr>
            <a:lvl7pPr>
              <a:lnSpc>
                <a:spcPct val="138000"/>
              </a:lnSpc>
              <a:spcBef>
                <a:spcPts val="0"/>
              </a:spcBef>
              <a:spcAft>
                <a:spcPts val="0"/>
              </a:spcAft>
              <a:defRPr sz="1200" b="1" cap="all" spc="70" baseline="0">
                <a:solidFill>
                  <a:schemeClr val="accent4"/>
                </a:solidFill>
                <a:latin typeface="+mj-lt"/>
              </a:defRPr>
            </a:lvl7pPr>
            <a:lvl8pPr>
              <a:lnSpc>
                <a:spcPct val="138000"/>
              </a:lnSpc>
              <a:spcBef>
                <a:spcPts val="0"/>
              </a:spcBef>
              <a:spcAft>
                <a:spcPts val="0"/>
              </a:spcAft>
              <a:defRPr sz="1200" b="1" cap="all" spc="70" baseline="0">
                <a:solidFill>
                  <a:schemeClr val="accent4"/>
                </a:solidFill>
                <a:latin typeface="+mj-lt"/>
              </a:defRPr>
            </a:lvl8pPr>
            <a:lvl9pPr>
              <a:lnSpc>
                <a:spcPct val="138000"/>
              </a:lnSpc>
              <a:spcBef>
                <a:spcPts val="0"/>
              </a:spcBef>
              <a:spcAft>
                <a:spcPts val="0"/>
              </a:spcAft>
              <a:defRPr sz="1200" b="1" cap="all" spc="70" baseline="0">
                <a:solidFill>
                  <a:schemeClr val="accent4"/>
                </a:solidFill>
                <a:latin typeface="+mj-lt"/>
              </a:defRPr>
            </a:lvl9pPr>
          </a:lstStyle>
          <a:p>
            <a:pPr lvl="0"/>
            <a:r>
              <a:rPr lang="de-DE" noProof="0"/>
              <a:t>Subline</a:t>
            </a:r>
          </a:p>
        </p:txBody>
      </p:sp>
      <p:sp>
        <p:nvSpPr>
          <p:cNvPr id="16" name="Headline">
            <a:extLst>
              <a:ext uri="{FF2B5EF4-FFF2-40B4-BE49-F238E27FC236}">
                <a16:creationId xmlns:a16="http://schemas.microsoft.com/office/drawing/2014/main" id="{84B9738F-5236-49A6-B804-239D45690F22}"/>
              </a:ext>
            </a:extLst>
          </p:cNvPr>
          <p:cNvSpPr>
            <a:spLocks noGrp="1"/>
          </p:cNvSpPr>
          <p:nvPr>
            <p:ph type="title" hasCustomPrompt="1"/>
          </p:nvPr>
        </p:nvSpPr>
        <p:spPr>
          <a:xfrm>
            <a:off x="466724" y="414338"/>
            <a:ext cx="9710739" cy="802800"/>
          </a:xfrm>
        </p:spPr>
        <p:txBody>
          <a:bodyPr anchor="t" anchorCtr="0"/>
          <a:lstStyle>
            <a:lvl1pPr>
              <a:defRPr/>
            </a:lvl1pPr>
          </a:lstStyle>
          <a:p>
            <a:r>
              <a:rPr lang="de-DE" noProof="0"/>
              <a:t>Headline auf maximal</a:t>
            </a:r>
            <a:br>
              <a:rPr lang="de-DE" noProof="0"/>
            </a:br>
            <a:r>
              <a:rPr lang="de-DE" noProof="0"/>
              <a:t>zwei Zeilen</a:t>
            </a:r>
            <a:endParaRPr lang="en-GB"/>
          </a:p>
        </p:txBody>
      </p:sp>
    </p:spTree>
    <p:extLst>
      <p:ext uri="{BB962C8B-B14F-4D97-AF65-F5344CB8AC3E}">
        <p14:creationId xmlns:p14="http://schemas.microsoft.com/office/powerpoint/2010/main" val="3486919840"/>
      </p:ext>
    </p:extLst>
  </p:cSld>
  <p:clrMapOvr>
    <a:masterClrMapping/>
  </p:clrMapOvr>
  <p:extLst>
    <p:ext uri="{DCECCB84-F9BA-43D5-87BE-67443E8EF086}">
      <p15:sldGuideLst xmlns:p15="http://schemas.microsoft.com/office/powerpoint/2012/main">
        <p15:guide id="1" pos="294">
          <p15:clr>
            <a:srgbClr val="000000"/>
          </p15:clr>
        </p15:guide>
        <p15:guide id="2" orient="horz" pos="816">
          <p15:clr>
            <a:srgbClr val="000000"/>
          </p15:clr>
        </p15:guide>
        <p15:guide id="5" pos="7385">
          <p15:clr>
            <a:srgbClr val="000000"/>
          </p15:clr>
        </p15:guide>
        <p15:guide id="9" orient="horz" pos="3974">
          <p15:clr>
            <a:srgbClr val="000000"/>
          </p15:clr>
        </p15:guide>
        <p15:guide id="10" orient="horz" pos="3906">
          <p15:clr>
            <a:srgbClr val="000000"/>
          </p15:clr>
        </p15:guide>
        <p15:guide id="11" orient="horz" pos="261">
          <p15:clr>
            <a:srgbClr val="000000"/>
          </p15:clr>
        </p15:guide>
        <p15:guide id="14" pos="4485">
          <p15:clr>
            <a:srgbClr val="000000"/>
          </p15:clr>
        </p15:guide>
        <p15:guide id="15" orient="horz" pos="1736">
          <p15:clr>
            <a:srgbClr val="00000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nhaltskombi C / Outline">
    <p:spTree>
      <p:nvGrpSpPr>
        <p:cNvPr id="1" name=""/>
        <p:cNvGrpSpPr/>
        <p:nvPr/>
      </p:nvGrpSpPr>
      <p:grpSpPr>
        <a:xfrm>
          <a:off x="0" y="0"/>
          <a:ext cx="0" cy="0"/>
          <a:chOff x="0" y="0"/>
          <a:chExt cx="0" cy="0"/>
        </a:xfrm>
      </p:grpSpPr>
      <p:sp>
        <p:nvSpPr>
          <p:cNvPr id="5" name="Fußzeile">
            <a:extLst>
              <a:ext uri="{FF2B5EF4-FFF2-40B4-BE49-F238E27FC236}">
                <a16:creationId xmlns:a16="http://schemas.microsoft.com/office/drawing/2014/main" id="{84373269-42F1-4B2A-BA50-A4EACFEF204F}"/>
              </a:ext>
            </a:extLst>
          </p:cNvPr>
          <p:cNvSpPr>
            <a:spLocks noGrp="1"/>
          </p:cNvSpPr>
          <p:nvPr>
            <p:ph type="ftr" sz="quarter" idx="11"/>
          </p:nvPr>
        </p:nvSpPr>
        <p:spPr/>
        <p:txBody>
          <a:bodyPr/>
          <a:lstStyle/>
          <a:p>
            <a:r>
              <a:rPr lang="en-GB"/>
              <a:t>Titel der Präsentation // Kürzel</a:t>
            </a:r>
          </a:p>
        </p:txBody>
      </p:sp>
      <p:sp>
        <p:nvSpPr>
          <p:cNvPr id="4" name="Datum">
            <a:extLst>
              <a:ext uri="{FF2B5EF4-FFF2-40B4-BE49-F238E27FC236}">
                <a16:creationId xmlns:a16="http://schemas.microsoft.com/office/drawing/2014/main" id="{075E5043-6DA3-4B87-A6B1-EA25157FE93D}"/>
              </a:ext>
            </a:extLst>
          </p:cNvPr>
          <p:cNvSpPr>
            <a:spLocks noGrp="1"/>
          </p:cNvSpPr>
          <p:nvPr>
            <p:ph type="dt" sz="half" idx="10"/>
          </p:nvPr>
        </p:nvSpPr>
        <p:spPr/>
        <p:txBody>
          <a:bodyPr/>
          <a:lstStyle/>
          <a:p>
            <a:fld id="{E0E1FD2A-D99D-4F3F-BD7F-E398476304DF}" type="datetime1">
              <a:rPr lang="de-DE" smtClean="0"/>
              <a:t>09.01.2026</a:t>
            </a:fld>
            <a:endParaRPr lang="en-GB"/>
          </a:p>
        </p:txBody>
      </p:sp>
      <p:sp>
        <p:nvSpPr>
          <p:cNvPr id="6" name="Foliennummer">
            <a:extLst>
              <a:ext uri="{FF2B5EF4-FFF2-40B4-BE49-F238E27FC236}">
                <a16:creationId xmlns:a16="http://schemas.microsoft.com/office/drawing/2014/main" id="{78C5F454-F2D3-4145-8A46-8E42A0F8B027}"/>
              </a:ext>
            </a:extLst>
          </p:cNvPr>
          <p:cNvSpPr>
            <a:spLocks noGrp="1"/>
          </p:cNvSpPr>
          <p:nvPr>
            <p:ph type="sldNum" sz="quarter" idx="12"/>
          </p:nvPr>
        </p:nvSpPr>
        <p:spPr/>
        <p:txBody>
          <a:bodyPr/>
          <a:lstStyle/>
          <a:p>
            <a:fld id="{89425045-E617-44AB-9894-E2B8B7241B24}" type="slidenum">
              <a:rPr lang="en-GB" smtClean="0"/>
              <a:t>‹#›</a:t>
            </a:fld>
            <a:endParaRPr lang="en-GB"/>
          </a:p>
        </p:txBody>
      </p:sp>
      <p:sp>
        <p:nvSpPr>
          <p:cNvPr id="12" name="Box">
            <a:extLst>
              <a:ext uri="{FF2B5EF4-FFF2-40B4-BE49-F238E27FC236}">
                <a16:creationId xmlns:a16="http://schemas.microsoft.com/office/drawing/2014/main" id="{BC878B34-4AF8-403B-B118-464D8D45B694}"/>
              </a:ext>
            </a:extLst>
          </p:cNvPr>
          <p:cNvSpPr>
            <a:spLocks noGrp="1"/>
          </p:cNvSpPr>
          <p:nvPr>
            <p:ph type="body" orient="vert" idx="14" hasCustomPrompt="1"/>
          </p:nvPr>
        </p:nvSpPr>
        <p:spPr>
          <a:xfrm>
            <a:off x="7119938" y="2755899"/>
            <a:ext cx="4603749" cy="3444875"/>
          </a:xfrm>
          <a:noFill/>
          <a:ln w="12700">
            <a:solidFill>
              <a:schemeClr val="accent1"/>
            </a:solidFill>
            <a:miter lim="800000"/>
          </a:ln>
        </p:spPr>
        <p:txBody>
          <a:bodyPr vert="horz" lIns="237600" tIns="176400" rIns="201600" numCol="1" spcCol="144000"/>
          <a:lstStyle>
            <a:lvl1pPr>
              <a:lnSpc>
                <a:spcPct val="125000"/>
              </a:lnSpc>
              <a:spcAft>
                <a:spcPts val="1800"/>
              </a:spcAft>
              <a:defRPr sz="1200" b="1" cap="all" spc="60" baseline="0">
                <a:latin typeface="+mj-lt"/>
              </a:defRPr>
            </a:lvl1pPr>
            <a:lvl2pPr>
              <a:lnSpc>
                <a:spcPct val="125000"/>
              </a:lnSpc>
              <a:spcBef>
                <a:spcPts val="0"/>
              </a:spcBef>
              <a:spcAft>
                <a:spcPts val="0"/>
              </a:spcAft>
              <a:defRPr b="0" cap="none" spc="0" baseline="0">
                <a:solidFill>
                  <a:schemeClr val="tx1"/>
                </a:solidFill>
                <a:latin typeface="+mn-lt"/>
              </a:defRPr>
            </a:lvl2pPr>
            <a:lvl3pPr>
              <a:lnSpc>
                <a:spcPct val="125000"/>
              </a:lnSpc>
              <a:defRPr sz="1200">
                <a:solidFill>
                  <a:schemeClr val="tx1"/>
                </a:solidFill>
              </a:defRPr>
            </a:lvl3pPr>
            <a:lvl4pPr>
              <a:lnSpc>
                <a:spcPct val="125000"/>
              </a:lnSpc>
              <a:defRPr sz="1200">
                <a:solidFill>
                  <a:schemeClr val="tx1"/>
                </a:solidFill>
              </a:defRPr>
            </a:lvl4pPr>
            <a:lvl5pPr>
              <a:lnSpc>
                <a:spcPct val="125000"/>
              </a:lnSpc>
              <a:defRPr sz="1200">
                <a:solidFill>
                  <a:schemeClr val="tx1"/>
                </a:solidFill>
              </a:defRPr>
            </a:lvl5pPr>
            <a:lvl6pPr>
              <a:lnSpc>
                <a:spcPct val="125000"/>
              </a:lnSpc>
              <a:defRPr sz="1200">
                <a:solidFill>
                  <a:schemeClr val="tx1"/>
                </a:solidFill>
              </a:defRPr>
            </a:lvl6pPr>
            <a:lvl7pPr>
              <a:lnSpc>
                <a:spcPct val="125000"/>
              </a:lnSpc>
              <a:defRPr sz="1200">
                <a:solidFill>
                  <a:schemeClr val="tx1"/>
                </a:solidFill>
              </a:defRPr>
            </a:lvl7pPr>
            <a:lvl8pPr>
              <a:lnSpc>
                <a:spcPct val="125000"/>
              </a:lnSpc>
              <a:defRPr sz="1200">
                <a:solidFill>
                  <a:schemeClr val="tx1"/>
                </a:solidFill>
              </a:defRPr>
            </a:lvl8pPr>
            <a:lvl9pPr>
              <a:lnSpc>
                <a:spcPct val="125000"/>
              </a:lnSpc>
              <a:defRPr sz="1200">
                <a:solidFill>
                  <a:schemeClr val="tx1"/>
                </a:solidFill>
              </a:defRPr>
            </a:lvl9pPr>
          </a:lstStyle>
          <a:p>
            <a:pPr lvl="0"/>
            <a:r>
              <a:rPr lang="de-DE" noProof="0"/>
              <a:t>Subline auf erster Ebene // für Text und Bullets &gt;&gt; Menü &gt; Start &gt; Absatz &gt; Listenebene erhöhen </a:t>
            </a:r>
          </a:p>
          <a:p>
            <a:pPr lvl="1"/>
            <a:r>
              <a:rPr lang="de-DE" noProof="0"/>
              <a:t>Zweite Ebene</a:t>
            </a:r>
          </a:p>
          <a:p>
            <a:pPr lvl="2"/>
            <a:r>
              <a:rPr lang="de-DE" noProof="0"/>
              <a:t>Dritte Ebene</a:t>
            </a:r>
          </a:p>
          <a:p>
            <a:pPr lvl="3"/>
            <a:r>
              <a:rPr lang="de-DE" noProof="0"/>
              <a:t>Vierte Ebene</a:t>
            </a:r>
          </a:p>
          <a:p>
            <a:pPr lvl="4"/>
            <a:r>
              <a:rPr lang="de-DE" noProof="0"/>
              <a:t>Fünfte Ebene</a:t>
            </a:r>
          </a:p>
          <a:p>
            <a:pPr lvl="5"/>
            <a:r>
              <a:rPr lang="de-DE" noProof="0"/>
              <a:t>Sechste Ebene</a:t>
            </a:r>
          </a:p>
          <a:p>
            <a:pPr lvl="6"/>
            <a:r>
              <a:rPr lang="de-DE" noProof="0"/>
              <a:t>Siebte Ebene</a:t>
            </a:r>
          </a:p>
          <a:p>
            <a:pPr lvl="7"/>
            <a:r>
              <a:rPr lang="de-DE" noProof="0"/>
              <a:t>Achte Ebene</a:t>
            </a:r>
          </a:p>
          <a:p>
            <a:pPr lvl="8"/>
            <a:r>
              <a:rPr lang="de-DE" noProof="0"/>
              <a:t>Neunte Ebene</a:t>
            </a:r>
          </a:p>
        </p:txBody>
      </p:sp>
      <p:sp>
        <p:nvSpPr>
          <p:cNvPr id="11" name="Inhalt">
            <a:extLst>
              <a:ext uri="{FF2B5EF4-FFF2-40B4-BE49-F238E27FC236}">
                <a16:creationId xmlns:a16="http://schemas.microsoft.com/office/drawing/2014/main" id="{0AD8EF54-78DA-45DD-BC2A-A37B4FD53755}"/>
              </a:ext>
            </a:extLst>
          </p:cNvPr>
          <p:cNvSpPr>
            <a:spLocks noGrp="1"/>
          </p:cNvSpPr>
          <p:nvPr>
            <p:ph idx="15" hasCustomPrompt="1"/>
          </p:nvPr>
        </p:nvSpPr>
        <p:spPr>
          <a:xfrm>
            <a:off x="3600000" y="2412000"/>
            <a:ext cx="2916000" cy="3896725"/>
          </a:xfrm>
        </p:spPr>
        <p:txBody>
          <a:bodyPr/>
          <a:lstStyle>
            <a:lvl1pPr>
              <a:defRPr/>
            </a:lvl1pPr>
          </a:lstStyle>
          <a:p>
            <a:pPr lvl="0"/>
            <a:r>
              <a:rPr lang="de-DE" noProof="0"/>
              <a:t>Inhalt einfügen (Text auf erster Ebene // für Subline und Bullets im Text &gt;&gt; Menü &gt; Start &gt; Absatz &gt; Listenebene erhöhen) </a:t>
            </a:r>
          </a:p>
          <a:p>
            <a:pPr lvl="1"/>
            <a:r>
              <a:rPr lang="de-DE" noProof="0"/>
              <a:t>Zweite Ebene</a:t>
            </a:r>
          </a:p>
          <a:p>
            <a:pPr lvl="2"/>
            <a:r>
              <a:rPr lang="de-DE" noProof="0"/>
              <a:t>Dritte Ebene</a:t>
            </a:r>
          </a:p>
          <a:p>
            <a:pPr lvl="3"/>
            <a:r>
              <a:rPr lang="de-DE" noProof="0"/>
              <a:t>Vierte Ebene</a:t>
            </a:r>
          </a:p>
          <a:p>
            <a:pPr lvl="4"/>
            <a:r>
              <a:rPr lang="de-DE" noProof="0"/>
              <a:t>Fünfte Ebene</a:t>
            </a:r>
          </a:p>
          <a:p>
            <a:pPr lvl="5"/>
            <a:r>
              <a:rPr lang="de-DE" noProof="0"/>
              <a:t>Sechste Ebene</a:t>
            </a:r>
          </a:p>
          <a:p>
            <a:pPr lvl="6"/>
            <a:r>
              <a:rPr lang="de-DE" noProof="0"/>
              <a:t>Siebte Ebene</a:t>
            </a:r>
          </a:p>
          <a:p>
            <a:pPr lvl="7"/>
            <a:r>
              <a:rPr lang="de-DE" noProof="0"/>
              <a:t>Achte Ebene</a:t>
            </a:r>
          </a:p>
          <a:p>
            <a:pPr lvl="8"/>
            <a:r>
              <a:rPr lang="de-DE" noProof="0"/>
              <a:t>Neunte Ebene</a:t>
            </a:r>
          </a:p>
          <a:p>
            <a:pPr lvl="8"/>
            <a:endParaRPr lang="de-DE" noProof="0"/>
          </a:p>
        </p:txBody>
      </p:sp>
      <p:sp>
        <p:nvSpPr>
          <p:cNvPr id="10" name="Inhalt">
            <a:extLst>
              <a:ext uri="{FF2B5EF4-FFF2-40B4-BE49-F238E27FC236}">
                <a16:creationId xmlns:a16="http://schemas.microsoft.com/office/drawing/2014/main" id="{29131903-9AD2-4BD5-99A3-27E26C9227DB}"/>
              </a:ext>
            </a:extLst>
          </p:cNvPr>
          <p:cNvSpPr>
            <a:spLocks noGrp="1"/>
          </p:cNvSpPr>
          <p:nvPr>
            <p:ph idx="1" hasCustomPrompt="1"/>
          </p:nvPr>
        </p:nvSpPr>
        <p:spPr>
          <a:xfrm>
            <a:off x="466723" y="2412000"/>
            <a:ext cx="2916000" cy="3896725"/>
          </a:xfrm>
        </p:spPr>
        <p:txBody>
          <a:bodyPr/>
          <a:lstStyle>
            <a:lvl1pPr>
              <a:defRPr/>
            </a:lvl1pPr>
          </a:lstStyle>
          <a:p>
            <a:pPr lvl="0"/>
            <a:r>
              <a:rPr lang="de-DE" noProof="0"/>
              <a:t>Inhalt einfügen (Text auf erster Ebene // für Subline und Bullets im Text &gt;&gt; Menü &gt; Start &gt; Absatz &gt; Listenebene erhöhen) </a:t>
            </a:r>
          </a:p>
          <a:p>
            <a:pPr lvl="1"/>
            <a:r>
              <a:rPr lang="de-DE" noProof="0"/>
              <a:t>Zweite Ebene</a:t>
            </a:r>
          </a:p>
          <a:p>
            <a:pPr lvl="2"/>
            <a:r>
              <a:rPr lang="de-DE" noProof="0"/>
              <a:t>Dritte Ebene</a:t>
            </a:r>
          </a:p>
          <a:p>
            <a:pPr lvl="3"/>
            <a:r>
              <a:rPr lang="de-DE" noProof="0"/>
              <a:t>Vierte Ebene</a:t>
            </a:r>
          </a:p>
          <a:p>
            <a:pPr lvl="4"/>
            <a:r>
              <a:rPr lang="de-DE" noProof="0"/>
              <a:t>Fünfte Ebene</a:t>
            </a:r>
          </a:p>
          <a:p>
            <a:pPr lvl="5"/>
            <a:r>
              <a:rPr lang="de-DE" noProof="0"/>
              <a:t>Sechste Ebene</a:t>
            </a:r>
          </a:p>
          <a:p>
            <a:pPr lvl="6"/>
            <a:r>
              <a:rPr lang="de-DE" noProof="0"/>
              <a:t>Siebte Ebene</a:t>
            </a:r>
          </a:p>
          <a:p>
            <a:pPr lvl="7"/>
            <a:r>
              <a:rPr lang="de-DE" noProof="0"/>
              <a:t>Achte Ebene</a:t>
            </a:r>
          </a:p>
          <a:p>
            <a:pPr lvl="8"/>
            <a:r>
              <a:rPr lang="de-DE" noProof="0"/>
              <a:t>Neunte Ebene</a:t>
            </a:r>
          </a:p>
        </p:txBody>
      </p:sp>
      <p:sp>
        <p:nvSpPr>
          <p:cNvPr id="15" name="Subline">
            <a:extLst>
              <a:ext uri="{FF2B5EF4-FFF2-40B4-BE49-F238E27FC236}">
                <a16:creationId xmlns:a16="http://schemas.microsoft.com/office/drawing/2014/main" id="{0F3DA5FD-FA23-4808-8626-7074C3EE3FFE}"/>
              </a:ext>
            </a:extLst>
          </p:cNvPr>
          <p:cNvSpPr>
            <a:spLocks noGrp="1"/>
          </p:cNvSpPr>
          <p:nvPr>
            <p:ph type="body" orient="vert" idx="13" hasCustomPrompt="1"/>
          </p:nvPr>
        </p:nvSpPr>
        <p:spPr>
          <a:xfrm>
            <a:off x="466724" y="1293813"/>
            <a:ext cx="11256963" cy="252000"/>
          </a:xfrm>
        </p:spPr>
        <p:txBody>
          <a:bodyPr vert="horz"/>
          <a:lstStyle>
            <a:lvl1pPr>
              <a:lnSpc>
                <a:spcPct val="138000"/>
              </a:lnSpc>
              <a:spcBef>
                <a:spcPts val="0"/>
              </a:spcBef>
              <a:spcAft>
                <a:spcPts val="0"/>
              </a:spcAft>
              <a:defRPr sz="1200" b="1" cap="all" spc="70" baseline="0">
                <a:solidFill>
                  <a:schemeClr val="accent4"/>
                </a:solidFill>
                <a:latin typeface="+mj-lt"/>
              </a:defRPr>
            </a:lvl1pPr>
            <a:lvl2pPr>
              <a:lnSpc>
                <a:spcPct val="138000"/>
              </a:lnSpc>
              <a:spcBef>
                <a:spcPts val="0"/>
              </a:spcBef>
              <a:spcAft>
                <a:spcPts val="0"/>
              </a:spcAft>
              <a:defRPr/>
            </a:lvl2pPr>
            <a:lvl3pPr>
              <a:lnSpc>
                <a:spcPct val="138000"/>
              </a:lnSpc>
              <a:spcBef>
                <a:spcPts val="0"/>
              </a:spcBef>
              <a:spcAft>
                <a:spcPts val="0"/>
              </a:spcAft>
              <a:defRPr sz="1200" b="1" cap="all" spc="70" baseline="0">
                <a:solidFill>
                  <a:schemeClr val="accent4"/>
                </a:solidFill>
                <a:latin typeface="+mj-lt"/>
              </a:defRPr>
            </a:lvl3pPr>
            <a:lvl4pPr>
              <a:lnSpc>
                <a:spcPct val="138000"/>
              </a:lnSpc>
              <a:spcBef>
                <a:spcPts val="0"/>
              </a:spcBef>
              <a:spcAft>
                <a:spcPts val="0"/>
              </a:spcAft>
              <a:defRPr sz="1200" b="1" cap="all" spc="70" baseline="0">
                <a:solidFill>
                  <a:schemeClr val="accent4"/>
                </a:solidFill>
                <a:latin typeface="+mj-lt"/>
              </a:defRPr>
            </a:lvl4pPr>
            <a:lvl5pPr>
              <a:lnSpc>
                <a:spcPct val="138000"/>
              </a:lnSpc>
              <a:spcBef>
                <a:spcPts val="0"/>
              </a:spcBef>
              <a:spcAft>
                <a:spcPts val="0"/>
              </a:spcAft>
              <a:defRPr sz="1200" b="1" cap="all" spc="70" baseline="0">
                <a:solidFill>
                  <a:schemeClr val="accent4"/>
                </a:solidFill>
                <a:latin typeface="+mj-lt"/>
              </a:defRPr>
            </a:lvl5pPr>
            <a:lvl6pPr>
              <a:lnSpc>
                <a:spcPct val="138000"/>
              </a:lnSpc>
              <a:spcBef>
                <a:spcPts val="0"/>
              </a:spcBef>
              <a:spcAft>
                <a:spcPts val="0"/>
              </a:spcAft>
              <a:defRPr sz="1200" b="1" cap="all" spc="70" baseline="0">
                <a:solidFill>
                  <a:schemeClr val="accent4"/>
                </a:solidFill>
                <a:latin typeface="+mj-lt"/>
              </a:defRPr>
            </a:lvl6pPr>
            <a:lvl7pPr>
              <a:lnSpc>
                <a:spcPct val="138000"/>
              </a:lnSpc>
              <a:spcBef>
                <a:spcPts val="0"/>
              </a:spcBef>
              <a:spcAft>
                <a:spcPts val="0"/>
              </a:spcAft>
              <a:defRPr sz="1200" b="1" cap="all" spc="70" baseline="0">
                <a:solidFill>
                  <a:schemeClr val="accent4"/>
                </a:solidFill>
                <a:latin typeface="+mj-lt"/>
              </a:defRPr>
            </a:lvl7pPr>
            <a:lvl8pPr>
              <a:lnSpc>
                <a:spcPct val="138000"/>
              </a:lnSpc>
              <a:spcBef>
                <a:spcPts val="0"/>
              </a:spcBef>
              <a:spcAft>
                <a:spcPts val="0"/>
              </a:spcAft>
              <a:defRPr sz="1200" b="1" cap="all" spc="70" baseline="0">
                <a:solidFill>
                  <a:schemeClr val="accent4"/>
                </a:solidFill>
                <a:latin typeface="+mj-lt"/>
              </a:defRPr>
            </a:lvl8pPr>
            <a:lvl9pPr>
              <a:lnSpc>
                <a:spcPct val="138000"/>
              </a:lnSpc>
              <a:spcBef>
                <a:spcPts val="0"/>
              </a:spcBef>
              <a:spcAft>
                <a:spcPts val="0"/>
              </a:spcAft>
              <a:defRPr sz="1200" b="1" cap="all" spc="70" baseline="0">
                <a:solidFill>
                  <a:schemeClr val="accent4"/>
                </a:solidFill>
                <a:latin typeface="+mj-lt"/>
              </a:defRPr>
            </a:lvl9pPr>
          </a:lstStyle>
          <a:p>
            <a:pPr lvl="0"/>
            <a:r>
              <a:rPr lang="de-DE" noProof="0"/>
              <a:t>Subline</a:t>
            </a:r>
          </a:p>
        </p:txBody>
      </p:sp>
      <p:sp>
        <p:nvSpPr>
          <p:cNvPr id="16" name="Headline">
            <a:extLst>
              <a:ext uri="{FF2B5EF4-FFF2-40B4-BE49-F238E27FC236}">
                <a16:creationId xmlns:a16="http://schemas.microsoft.com/office/drawing/2014/main" id="{84B9738F-5236-49A6-B804-239D45690F22}"/>
              </a:ext>
            </a:extLst>
          </p:cNvPr>
          <p:cNvSpPr>
            <a:spLocks noGrp="1"/>
          </p:cNvSpPr>
          <p:nvPr>
            <p:ph type="title" hasCustomPrompt="1"/>
          </p:nvPr>
        </p:nvSpPr>
        <p:spPr>
          <a:xfrm>
            <a:off x="466724" y="414338"/>
            <a:ext cx="9710739" cy="802800"/>
          </a:xfrm>
        </p:spPr>
        <p:txBody>
          <a:bodyPr anchor="t" anchorCtr="0"/>
          <a:lstStyle>
            <a:lvl1pPr>
              <a:defRPr/>
            </a:lvl1pPr>
          </a:lstStyle>
          <a:p>
            <a:r>
              <a:rPr lang="de-DE" noProof="0"/>
              <a:t>Headline auf maximal</a:t>
            </a:r>
            <a:br>
              <a:rPr lang="de-DE" noProof="0"/>
            </a:br>
            <a:r>
              <a:rPr lang="de-DE" noProof="0"/>
              <a:t>zwei Zeilen</a:t>
            </a:r>
            <a:endParaRPr lang="en-GB"/>
          </a:p>
        </p:txBody>
      </p:sp>
    </p:spTree>
    <p:extLst>
      <p:ext uri="{BB962C8B-B14F-4D97-AF65-F5344CB8AC3E}">
        <p14:creationId xmlns:p14="http://schemas.microsoft.com/office/powerpoint/2010/main" val="2380618729"/>
      </p:ext>
    </p:extLst>
  </p:cSld>
  <p:clrMapOvr>
    <a:masterClrMapping/>
  </p:clrMapOvr>
  <p:extLst>
    <p:ext uri="{DCECCB84-F9BA-43D5-87BE-67443E8EF086}">
      <p15:sldGuideLst xmlns:p15="http://schemas.microsoft.com/office/powerpoint/2012/main">
        <p15:guide id="1" pos="294">
          <p15:clr>
            <a:srgbClr val="000000"/>
          </p15:clr>
        </p15:guide>
        <p15:guide id="2" orient="horz" pos="816">
          <p15:clr>
            <a:srgbClr val="000000"/>
          </p15:clr>
        </p15:guide>
        <p15:guide id="5" pos="7385">
          <p15:clr>
            <a:srgbClr val="000000"/>
          </p15:clr>
        </p15:guide>
        <p15:guide id="9" orient="horz" pos="3974">
          <p15:clr>
            <a:srgbClr val="000000"/>
          </p15:clr>
        </p15:guide>
        <p15:guide id="10" orient="horz" pos="3906">
          <p15:clr>
            <a:srgbClr val="000000"/>
          </p15:clr>
        </p15:guide>
        <p15:guide id="11" orient="horz" pos="261">
          <p15:clr>
            <a:srgbClr val="000000"/>
          </p15:clr>
        </p15:guide>
        <p15:guide id="14" pos="4485">
          <p15:clr>
            <a:srgbClr val="000000"/>
          </p15:clr>
        </p15:guide>
        <p15:guide id="15" orient="horz" pos="1736">
          <p15:clr>
            <a:srgbClr val="00000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nhaltskombi D">
    <p:spTree>
      <p:nvGrpSpPr>
        <p:cNvPr id="1" name=""/>
        <p:cNvGrpSpPr/>
        <p:nvPr/>
      </p:nvGrpSpPr>
      <p:grpSpPr>
        <a:xfrm>
          <a:off x="0" y="0"/>
          <a:ext cx="0" cy="0"/>
          <a:chOff x="0" y="0"/>
          <a:chExt cx="0" cy="0"/>
        </a:xfrm>
      </p:grpSpPr>
      <p:sp>
        <p:nvSpPr>
          <p:cNvPr id="5" name="Fußzeile">
            <a:extLst>
              <a:ext uri="{FF2B5EF4-FFF2-40B4-BE49-F238E27FC236}">
                <a16:creationId xmlns:a16="http://schemas.microsoft.com/office/drawing/2014/main" id="{84373269-42F1-4B2A-BA50-A4EACFEF204F}"/>
              </a:ext>
            </a:extLst>
          </p:cNvPr>
          <p:cNvSpPr>
            <a:spLocks noGrp="1"/>
          </p:cNvSpPr>
          <p:nvPr>
            <p:ph type="ftr" sz="quarter" idx="11"/>
          </p:nvPr>
        </p:nvSpPr>
        <p:spPr/>
        <p:txBody>
          <a:bodyPr/>
          <a:lstStyle/>
          <a:p>
            <a:r>
              <a:rPr lang="en-GB"/>
              <a:t>Titel der Präsentation // Kürzel</a:t>
            </a:r>
          </a:p>
        </p:txBody>
      </p:sp>
      <p:sp>
        <p:nvSpPr>
          <p:cNvPr id="4" name="Datum">
            <a:extLst>
              <a:ext uri="{FF2B5EF4-FFF2-40B4-BE49-F238E27FC236}">
                <a16:creationId xmlns:a16="http://schemas.microsoft.com/office/drawing/2014/main" id="{075E5043-6DA3-4B87-A6B1-EA25157FE93D}"/>
              </a:ext>
            </a:extLst>
          </p:cNvPr>
          <p:cNvSpPr>
            <a:spLocks noGrp="1"/>
          </p:cNvSpPr>
          <p:nvPr>
            <p:ph type="dt" sz="half" idx="10"/>
          </p:nvPr>
        </p:nvSpPr>
        <p:spPr/>
        <p:txBody>
          <a:bodyPr/>
          <a:lstStyle/>
          <a:p>
            <a:fld id="{F76DC9F0-BD4C-4AEB-ABD6-420B6E704AA7}" type="datetime1">
              <a:rPr lang="de-DE" smtClean="0"/>
              <a:t>09.01.2026</a:t>
            </a:fld>
            <a:endParaRPr lang="en-GB"/>
          </a:p>
        </p:txBody>
      </p:sp>
      <p:sp>
        <p:nvSpPr>
          <p:cNvPr id="6" name="Foliennummer">
            <a:extLst>
              <a:ext uri="{FF2B5EF4-FFF2-40B4-BE49-F238E27FC236}">
                <a16:creationId xmlns:a16="http://schemas.microsoft.com/office/drawing/2014/main" id="{78C5F454-F2D3-4145-8A46-8E42A0F8B027}"/>
              </a:ext>
            </a:extLst>
          </p:cNvPr>
          <p:cNvSpPr>
            <a:spLocks noGrp="1"/>
          </p:cNvSpPr>
          <p:nvPr>
            <p:ph type="sldNum" sz="quarter" idx="12"/>
          </p:nvPr>
        </p:nvSpPr>
        <p:spPr/>
        <p:txBody>
          <a:bodyPr/>
          <a:lstStyle/>
          <a:p>
            <a:fld id="{89425045-E617-44AB-9894-E2B8B7241B24}" type="slidenum">
              <a:rPr lang="en-GB" smtClean="0"/>
              <a:t>‹#›</a:t>
            </a:fld>
            <a:endParaRPr lang="en-GB"/>
          </a:p>
        </p:txBody>
      </p:sp>
      <p:sp>
        <p:nvSpPr>
          <p:cNvPr id="10" name="Inhalt">
            <a:extLst>
              <a:ext uri="{FF2B5EF4-FFF2-40B4-BE49-F238E27FC236}">
                <a16:creationId xmlns:a16="http://schemas.microsoft.com/office/drawing/2014/main" id="{F9CD05F6-E0E5-4644-BBCF-656E52D78278}"/>
              </a:ext>
            </a:extLst>
          </p:cNvPr>
          <p:cNvSpPr>
            <a:spLocks noGrp="1"/>
          </p:cNvSpPr>
          <p:nvPr>
            <p:ph idx="15" hasCustomPrompt="1"/>
          </p:nvPr>
        </p:nvSpPr>
        <p:spPr>
          <a:xfrm>
            <a:off x="6096000" y="2412000"/>
            <a:ext cx="5627687" cy="3896725"/>
          </a:xfrm>
        </p:spPr>
        <p:txBody>
          <a:bodyPr/>
          <a:lstStyle>
            <a:lvl1pPr>
              <a:defRPr/>
            </a:lvl1pPr>
          </a:lstStyle>
          <a:p>
            <a:pPr lvl="0"/>
            <a:r>
              <a:rPr lang="de-DE" noProof="0"/>
              <a:t>Inhalt einfügen (Text auf erster Ebene // für Subline und Bullets im Text &gt;&gt; Menü &gt; Start &gt; Absatz &gt; Listenebene erhöhen) </a:t>
            </a:r>
          </a:p>
          <a:p>
            <a:pPr lvl="1"/>
            <a:r>
              <a:rPr lang="de-DE" noProof="0"/>
              <a:t>Zweite Ebene</a:t>
            </a:r>
          </a:p>
          <a:p>
            <a:pPr lvl="2"/>
            <a:r>
              <a:rPr lang="de-DE" noProof="0"/>
              <a:t>Dritte Ebene</a:t>
            </a:r>
          </a:p>
          <a:p>
            <a:pPr lvl="3"/>
            <a:r>
              <a:rPr lang="de-DE" noProof="0"/>
              <a:t>Vierte Ebene</a:t>
            </a:r>
          </a:p>
          <a:p>
            <a:pPr lvl="4"/>
            <a:r>
              <a:rPr lang="de-DE" noProof="0"/>
              <a:t>Fünfte Ebene</a:t>
            </a:r>
          </a:p>
          <a:p>
            <a:pPr lvl="5"/>
            <a:r>
              <a:rPr lang="de-DE" noProof="0"/>
              <a:t>Sechste Ebene</a:t>
            </a:r>
          </a:p>
          <a:p>
            <a:pPr lvl="6"/>
            <a:r>
              <a:rPr lang="de-DE" noProof="0"/>
              <a:t>Siebte Ebene</a:t>
            </a:r>
          </a:p>
          <a:p>
            <a:pPr lvl="7"/>
            <a:r>
              <a:rPr lang="de-DE" noProof="0"/>
              <a:t>Achte Ebene</a:t>
            </a:r>
          </a:p>
          <a:p>
            <a:pPr lvl="8"/>
            <a:r>
              <a:rPr lang="de-DE" noProof="0"/>
              <a:t>Neunte Ebene</a:t>
            </a:r>
          </a:p>
          <a:p>
            <a:pPr lvl="8"/>
            <a:endParaRPr lang="de-DE" noProof="0"/>
          </a:p>
        </p:txBody>
      </p:sp>
      <p:sp>
        <p:nvSpPr>
          <p:cNvPr id="9" name="Text">
            <a:extLst>
              <a:ext uri="{FF2B5EF4-FFF2-40B4-BE49-F238E27FC236}">
                <a16:creationId xmlns:a16="http://schemas.microsoft.com/office/drawing/2014/main" id="{2F286D41-F1F8-488A-BC4C-C41D3DF307A5}"/>
              </a:ext>
            </a:extLst>
          </p:cNvPr>
          <p:cNvSpPr>
            <a:spLocks noGrp="1"/>
          </p:cNvSpPr>
          <p:nvPr>
            <p:ph type="body" orient="vert" idx="1" hasCustomPrompt="1"/>
          </p:nvPr>
        </p:nvSpPr>
        <p:spPr>
          <a:xfrm>
            <a:off x="466724" y="2708274"/>
            <a:ext cx="4608000" cy="3600451"/>
          </a:xfrm>
        </p:spPr>
        <p:txBody>
          <a:bodyPr vert="horz" numCol="1" spcCol="144000"/>
          <a:lstStyle>
            <a:lvl1pPr>
              <a:defRPr/>
            </a:lvl1pPr>
            <a:lvl2pPr>
              <a:defRPr/>
            </a:lvl2pPr>
            <a:lvl9pPr>
              <a:defRPr/>
            </a:lvl9pPr>
          </a:lstStyle>
          <a:p>
            <a:pPr lvl="0"/>
            <a:r>
              <a:rPr lang="de-DE" noProof="0"/>
              <a:t>Text auf erster Ebene // für Subline und Bullets im Text &gt;&gt; Menü &gt; Start &gt; Absatz &gt; Listenebene erhöhen </a:t>
            </a:r>
          </a:p>
          <a:p>
            <a:pPr lvl="1"/>
            <a:r>
              <a:rPr lang="de-DE" noProof="0"/>
              <a:t>Zweite Ebene</a:t>
            </a:r>
          </a:p>
          <a:p>
            <a:pPr lvl="2"/>
            <a:r>
              <a:rPr lang="de-DE" noProof="0"/>
              <a:t>Dritte Ebene</a:t>
            </a:r>
          </a:p>
          <a:p>
            <a:pPr lvl="3"/>
            <a:r>
              <a:rPr lang="de-DE" noProof="0"/>
              <a:t>Vierte Ebene</a:t>
            </a:r>
          </a:p>
          <a:p>
            <a:pPr lvl="4"/>
            <a:r>
              <a:rPr lang="de-DE" noProof="0"/>
              <a:t>Fünfte Ebene</a:t>
            </a:r>
          </a:p>
          <a:p>
            <a:pPr lvl="5"/>
            <a:r>
              <a:rPr lang="de-DE" noProof="0"/>
              <a:t>Sechste Ebene</a:t>
            </a:r>
          </a:p>
          <a:p>
            <a:pPr lvl="6"/>
            <a:r>
              <a:rPr lang="de-DE" noProof="0"/>
              <a:t>Siebte Ebene</a:t>
            </a:r>
          </a:p>
          <a:p>
            <a:pPr lvl="7"/>
            <a:r>
              <a:rPr lang="de-DE" noProof="0"/>
              <a:t>Achte Ebene</a:t>
            </a:r>
          </a:p>
          <a:p>
            <a:pPr lvl="8"/>
            <a:r>
              <a:rPr lang="de-DE" noProof="0"/>
              <a:t>Neunte Ebene</a:t>
            </a:r>
          </a:p>
        </p:txBody>
      </p:sp>
      <p:sp>
        <p:nvSpPr>
          <p:cNvPr id="15" name="Subline">
            <a:extLst>
              <a:ext uri="{FF2B5EF4-FFF2-40B4-BE49-F238E27FC236}">
                <a16:creationId xmlns:a16="http://schemas.microsoft.com/office/drawing/2014/main" id="{0F3DA5FD-FA23-4808-8626-7074C3EE3FFE}"/>
              </a:ext>
            </a:extLst>
          </p:cNvPr>
          <p:cNvSpPr>
            <a:spLocks noGrp="1"/>
          </p:cNvSpPr>
          <p:nvPr>
            <p:ph type="body" orient="vert" idx="13" hasCustomPrompt="1"/>
          </p:nvPr>
        </p:nvSpPr>
        <p:spPr>
          <a:xfrm>
            <a:off x="466724" y="1293813"/>
            <a:ext cx="11256963" cy="252000"/>
          </a:xfrm>
        </p:spPr>
        <p:txBody>
          <a:bodyPr vert="horz"/>
          <a:lstStyle>
            <a:lvl1pPr>
              <a:lnSpc>
                <a:spcPct val="138000"/>
              </a:lnSpc>
              <a:spcBef>
                <a:spcPts val="0"/>
              </a:spcBef>
              <a:spcAft>
                <a:spcPts val="0"/>
              </a:spcAft>
              <a:defRPr sz="1200" b="1" cap="all" spc="70" baseline="0">
                <a:solidFill>
                  <a:schemeClr val="accent4"/>
                </a:solidFill>
                <a:latin typeface="+mj-lt"/>
              </a:defRPr>
            </a:lvl1pPr>
            <a:lvl2pPr>
              <a:lnSpc>
                <a:spcPct val="138000"/>
              </a:lnSpc>
              <a:spcBef>
                <a:spcPts val="0"/>
              </a:spcBef>
              <a:spcAft>
                <a:spcPts val="0"/>
              </a:spcAft>
              <a:defRPr/>
            </a:lvl2pPr>
            <a:lvl3pPr>
              <a:lnSpc>
                <a:spcPct val="138000"/>
              </a:lnSpc>
              <a:spcBef>
                <a:spcPts val="0"/>
              </a:spcBef>
              <a:spcAft>
                <a:spcPts val="0"/>
              </a:spcAft>
              <a:defRPr sz="1200" b="1" cap="all" spc="70" baseline="0">
                <a:solidFill>
                  <a:schemeClr val="accent4"/>
                </a:solidFill>
                <a:latin typeface="+mj-lt"/>
              </a:defRPr>
            </a:lvl3pPr>
            <a:lvl4pPr>
              <a:lnSpc>
                <a:spcPct val="138000"/>
              </a:lnSpc>
              <a:spcBef>
                <a:spcPts val="0"/>
              </a:spcBef>
              <a:spcAft>
                <a:spcPts val="0"/>
              </a:spcAft>
              <a:defRPr sz="1200" b="1" cap="all" spc="70" baseline="0">
                <a:solidFill>
                  <a:schemeClr val="accent4"/>
                </a:solidFill>
                <a:latin typeface="+mj-lt"/>
              </a:defRPr>
            </a:lvl4pPr>
            <a:lvl5pPr>
              <a:lnSpc>
                <a:spcPct val="138000"/>
              </a:lnSpc>
              <a:spcBef>
                <a:spcPts val="0"/>
              </a:spcBef>
              <a:spcAft>
                <a:spcPts val="0"/>
              </a:spcAft>
              <a:defRPr sz="1200" b="1" cap="all" spc="70" baseline="0">
                <a:solidFill>
                  <a:schemeClr val="accent4"/>
                </a:solidFill>
                <a:latin typeface="+mj-lt"/>
              </a:defRPr>
            </a:lvl5pPr>
            <a:lvl6pPr>
              <a:lnSpc>
                <a:spcPct val="138000"/>
              </a:lnSpc>
              <a:spcBef>
                <a:spcPts val="0"/>
              </a:spcBef>
              <a:spcAft>
                <a:spcPts val="0"/>
              </a:spcAft>
              <a:defRPr sz="1200" b="1" cap="all" spc="70" baseline="0">
                <a:solidFill>
                  <a:schemeClr val="accent4"/>
                </a:solidFill>
                <a:latin typeface="+mj-lt"/>
              </a:defRPr>
            </a:lvl6pPr>
            <a:lvl7pPr>
              <a:lnSpc>
                <a:spcPct val="138000"/>
              </a:lnSpc>
              <a:spcBef>
                <a:spcPts val="0"/>
              </a:spcBef>
              <a:spcAft>
                <a:spcPts val="0"/>
              </a:spcAft>
              <a:defRPr sz="1200" b="1" cap="all" spc="70" baseline="0">
                <a:solidFill>
                  <a:schemeClr val="accent4"/>
                </a:solidFill>
                <a:latin typeface="+mj-lt"/>
              </a:defRPr>
            </a:lvl7pPr>
            <a:lvl8pPr>
              <a:lnSpc>
                <a:spcPct val="138000"/>
              </a:lnSpc>
              <a:spcBef>
                <a:spcPts val="0"/>
              </a:spcBef>
              <a:spcAft>
                <a:spcPts val="0"/>
              </a:spcAft>
              <a:defRPr sz="1200" b="1" cap="all" spc="70" baseline="0">
                <a:solidFill>
                  <a:schemeClr val="accent4"/>
                </a:solidFill>
                <a:latin typeface="+mj-lt"/>
              </a:defRPr>
            </a:lvl8pPr>
            <a:lvl9pPr>
              <a:lnSpc>
                <a:spcPct val="138000"/>
              </a:lnSpc>
              <a:spcBef>
                <a:spcPts val="0"/>
              </a:spcBef>
              <a:spcAft>
                <a:spcPts val="0"/>
              </a:spcAft>
              <a:defRPr sz="1200" b="1" cap="all" spc="70" baseline="0">
                <a:solidFill>
                  <a:schemeClr val="accent4"/>
                </a:solidFill>
                <a:latin typeface="+mj-lt"/>
              </a:defRPr>
            </a:lvl9pPr>
          </a:lstStyle>
          <a:p>
            <a:pPr lvl="0"/>
            <a:r>
              <a:rPr lang="de-DE" noProof="0"/>
              <a:t>Subline</a:t>
            </a:r>
          </a:p>
        </p:txBody>
      </p:sp>
      <p:sp>
        <p:nvSpPr>
          <p:cNvPr id="16" name="Headline">
            <a:extLst>
              <a:ext uri="{FF2B5EF4-FFF2-40B4-BE49-F238E27FC236}">
                <a16:creationId xmlns:a16="http://schemas.microsoft.com/office/drawing/2014/main" id="{84B9738F-5236-49A6-B804-239D45690F22}"/>
              </a:ext>
            </a:extLst>
          </p:cNvPr>
          <p:cNvSpPr>
            <a:spLocks noGrp="1"/>
          </p:cNvSpPr>
          <p:nvPr>
            <p:ph type="title" hasCustomPrompt="1"/>
          </p:nvPr>
        </p:nvSpPr>
        <p:spPr>
          <a:xfrm>
            <a:off x="466724" y="414338"/>
            <a:ext cx="9710739" cy="802800"/>
          </a:xfrm>
        </p:spPr>
        <p:txBody>
          <a:bodyPr anchor="t" anchorCtr="0"/>
          <a:lstStyle>
            <a:lvl1pPr>
              <a:defRPr/>
            </a:lvl1pPr>
          </a:lstStyle>
          <a:p>
            <a:r>
              <a:rPr lang="de-DE" noProof="0"/>
              <a:t>Headline auf maximal</a:t>
            </a:r>
            <a:br>
              <a:rPr lang="de-DE" noProof="0"/>
            </a:br>
            <a:r>
              <a:rPr lang="de-DE" noProof="0"/>
              <a:t>zwei Zeilen</a:t>
            </a:r>
            <a:endParaRPr lang="en-GB"/>
          </a:p>
        </p:txBody>
      </p:sp>
    </p:spTree>
    <p:extLst>
      <p:ext uri="{BB962C8B-B14F-4D97-AF65-F5344CB8AC3E}">
        <p14:creationId xmlns:p14="http://schemas.microsoft.com/office/powerpoint/2010/main" val="825589669"/>
      </p:ext>
    </p:extLst>
  </p:cSld>
  <p:clrMapOvr>
    <a:masterClrMapping/>
  </p:clrMapOvr>
  <p:extLst>
    <p:ext uri="{DCECCB84-F9BA-43D5-87BE-67443E8EF086}">
      <p15:sldGuideLst xmlns:p15="http://schemas.microsoft.com/office/powerpoint/2012/main">
        <p15:guide id="1" pos="294">
          <p15:clr>
            <a:srgbClr val="000000"/>
          </p15:clr>
        </p15:guide>
        <p15:guide id="2" orient="horz" pos="816">
          <p15:clr>
            <a:srgbClr val="000000"/>
          </p15:clr>
        </p15:guide>
        <p15:guide id="5" pos="7385">
          <p15:clr>
            <a:srgbClr val="000000"/>
          </p15:clr>
        </p15:guide>
        <p15:guide id="6" orient="horz" pos="1706">
          <p15:clr>
            <a:srgbClr val="000000"/>
          </p15:clr>
        </p15:guide>
        <p15:guide id="9" orient="horz" pos="3974">
          <p15:clr>
            <a:srgbClr val="000000"/>
          </p15:clr>
        </p15:guide>
        <p15:guide id="11" orient="horz" pos="261">
          <p15:clr>
            <a:srgbClr val="000000"/>
          </p15:clr>
        </p15:guide>
        <p15:guide id="14" pos="3840">
          <p15:clr>
            <a:srgbClr val="00000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nhaltskombi E">
    <p:spTree>
      <p:nvGrpSpPr>
        <p:cNvPr id="1" name=""/>
        <p:cNvGrpSpPr/>
        <p:nvPr/>
      </p:nvGrpSpPr>
      <p:grpSpPr>
        <a:xfrm>
          <a:off x="0" y="0"/>
          <a:ext cx="0" cy="0"/>
          <a:chOff x="0" y="0"/>
          <a:chExt cx="0" cy="0"/>
        </a:xfrm>
      </p:grpSpPr>
      <p:sp>
        <p:nvSpPr>
          <p:cNvPr id="5" name="Fußzeile">
            <a:extLst>
              <a:ext uri="{FF2B5EF4-FFF2-40B4-BE49-F238E27FC236}">
                <a16:creationId xmlns:a16="http://schemas.microsoft.com/office/drawing/2014/main" id="{84373269-42F1-4B2A-BA50-A4EACFEF204F}"/>
              </a:ext>
            </a:extLst>
          </p:cNvPr>
          <p:cNvSpPr>
            <a:spLocks noGrp="1"/>
          </p:cNvSpPr>
          <p:nvPr>
            <p:ph type="ftr" sz="quarter" idx="11"/>
          </p:nvPr>
        </p:nvSpPr>
        <p:spPr/>
        <p:txBody>
          <a:bodyPr/>
          <a:lstStyle/>
          <a:p>
            <a:r>
              <a:rPr lang="en-GB"/>
              <a:t>Titel der Präsentation // Kürzel</a:t>
            </a:r>
          </a:p>
        </p:txBody>
      </p:sp>
      <p:sp>
        <p:nvSpPr>
          <p:cNvPr id="4" name="Datum">
            <a:extLst>
              <a:ext uri="{FF2B5EF4-FFF2-40B4-BE49-F238E27FC236}">
                <a16:creationId xmlns:a16="http://schemas.microsoft.com/office/drawing/2014/main" id="{075E5043-6DA3-4B87-A6B1-EA25157FE93D}"/>
              </a:ext>
            </a:extLst>
          </p:cNvPr>
          <p:cNvSpPr>
            <a:spLocks noGrp="1"/>
          </p:cNvSpPr>
          <p:nvPr>
            <p:ph type="dt" sz="half" idx="10"/>
          </p:nvPr>
        </p:nvSpPr>
        <p:spPr/>
        <p:txBody>
          <a:bodyPr/>
          <a:lstStyle/>
          <a:p>
            <a:fld id="{99E1A3E8-D3DE-408D-8354-E3E842AD68B2}" type="datetime1">
              <a:rPr lang="de-DE" smtClean="0"/>
              <a:t>09.01.2026</a:t>
            </a:fld>
            <a:endParaRPr lang="en-GB"/>
          </a:p>
        </p:txBody>
      </p:sp>
      <p:sp>
        <p:nvSpPr>
          <p:cNvPr id="6" name="Foliennummer">
            <a:extLst>
              <a:ext uri="{FF2B5EF4-FFF2-40B4-BE49-F238E27FC236}">
                <a16:creationId xmlns:a16="http://schemas.microsoft.com/office/drawing/2014/main" id="{78C5F454-F2D3-4145-8A46-8E42A0F8B027}"/>
              </a:ext>
            </a:extLst>
          </p:cNvPr>
          <p:cNvSpPr>
            <a:spLocks noGrp="1"/>
          </p:cNvSpPr>
          <p:nvPr>
            <p:ph type="sldNum" sz="quarter" idx="12"/>
          </p:nvPr>
        </p:nvSpPr>
        <p:spPr/>
        <p:txBody>
          <a:bodyPr/>
          <a:lstStyle/>
          <a:p>
            <a:fld id="{89425045-E617-44AB-9894-E2B8B7241B24}" type="slidenum">
              <a:rPr lang="en-GB" smtClean="0"/>
              <a:t>‹#›</a:t>
            </a:fld>
            <a:endParaRPr lang="en-GB"/>
          </a:p>
        </p:txBody>
      </p:sp>
      <p:sp>
        <p:nvSpPr>
          <p:cNvPr id="11" name="Inhalt">
            <a:extLst>
              <a:ext uri="{FF2B5EF4-FFF2-40B4-BE49-F238E27FC236}">
                <a16:creationId xmlns:a16="http://schemas.microsoft.com/office/drawing/2014/main" id="{8AEAA2CE-9A67-472D-ACB2-35748AFB3F46}"/>
              </a:ext>
            </a:extLst>
          </p:cNvPr>
          <p:cNvSpPr>
            <a:spLocks noGrp="1"/>
          </p:cNvSpPr>
          <p:nvPr>
            <p:ph idx="15" hasCustomPrompt="1"/>
          </p:nvPr>
        </p:nvSpPr>
        <p:spPr>
          <a:xfrm>
            <a:off x="6096000" y="2412000"/>
            <a:ext cx="5627687" cy="3896725"/>
          </a:xfrm>
        </p:spPr>
        <p:txBody>
          <a:bodyPr/>
          <a:lstStyle>
            <a:lvl1pPr>
              <a:defRPr/>
            </a:lvl1pPr>
          </a:lstStyle>
          <a:p>
            <a:pPr lvl="0"/>
            <a:r>
              <a:rPr lang="de-DE" noProof="0"/>
              <a:t>Inhalt einfügen (Text auf erster Ebene // für Subline und Bullets im Text &gt;&gt; Menü &gt; Start &gt; Absatz &gt; Listenebene erhöhen) </a:t>
            </a:r>
          </a:p>
          <a:p>
            <a:pPr lvl="1"/>
            <a:r>
              <a:rPr lang="de-DE" noProof="0"/>
              <a:t>Zweite Ebene</a:t>
            </a:r>
          </a:p>
          <a:p>
            <a:pPr lvl="2"/>
            <a:r>
              <a:rPr lang="de-DE" noProof="0"/>
              <a:t>Dritte Ebene</a:t>
            </a:r>
          </a:p>
          <a:p>
            <a:pPr lvl="3"/>
            <a:r>
              <a:rPr lang="de-DE" noProof="0"/>
              <a:t>Vierte Ebene</a:t>
            </a:r>
          </a:p>
          <a:p>
            <a:pPr lvl="4"/>
            <a:r>
              <a:rPr lang="de-DE" noProof="0"/>
              <a:t>Fünfte Ebene</a:t>
            </a:r>
          </a:p>
          <a:p>
            <a:pPr lvl="5"/>
            <a:r>
              <a:rPr lang="de-DE" noProof="0"/>
              <a:t>Sechste Ebene</a:t>
            </a:r>
          </a:p>
          <a:p>
            <a:pPr lvl="6"/>
            <a:r>
              <a:rPr lang="de-DE" noProof="0"/>
              <a:t>Siebte Ebene</a:t>
            </a:r>
          </a:p>
          <a:p>
            <a:pPr lvl="7"/>
            <a:r>
              <a:rPr lang="de-DE" noProof="0"/>
              <a:t>Achte Ebene</a:t>
            </a:r>
          </a:p>
          <a:p>
            <a:pPr lvl="8"/>
            <a:r>
              <a:rPr lang="de-DE" noProof="0"/>
              <a:t>Neunte Ebene</a:t>
            </a:r>
          </a:p>
          <a:p>
            <a:pPr lvl="8"/>
            <a:endParaRPr lang="de-DE" noProof="0"/>
          </a:p>
        </p:txBody>
      </p:sp>
      <p:sp>
        <p:nvSpPr>
          <p:cNvPr id="7" name="Text">
            <a:extLst>
              <a:ext uri="{FF2B5EF4-FFF2-40B4-BE49-F238E27FC236}">
                <a16:creationId xmlns:a16="http://schemas.microsoft.com/office/drawing/2014/main" id="{1939A448-0F2E-4135-83DB-3DD28B1D9BD7}"/>
              </a:ext>
            </a:extLst>
          </p:cNvPr>
          <p:cNvSpPr>
            <a:spLocks noGrp="1"/>
          </p:cNvSpPr>
          <p:nvPr>
            <p:ph type="body" orient="vert" idx="1" hasCustomPrompt="1"/>
          </p:nvPr>
        </p:nvSpPr>
        <p:spPr>
          <a:xfrm>
            <a:off x="466724" y="2708274"/>
            <a:ext cx="4608000" cy="3600451"/>
          </a:xfrm>
        </p:spPr>
        <p:txBody>
          <a:bodyPr vert="horz" numCol="1" spcCol="144000"/>
          <a:lstStyle>
            <a:lvl1pPr>
              <a:defRPr/>
            </a:lvl1pPr>
            <a:lvl2pPr>
              <a:defRPr/>
            </a:lvl2pPr>
            <a:lvl9pPr>
              <a:defRPr/>
            </a:lvl9pPr>
          </a:lstStyle>
          <a:p>
            <a:pPr lvl="0"/>
            <a:r>
              <a:rPr lang="de-DE" noProof="0"/>
              <a:t>Text auf erster Ebene // für Subline und Bullets im Text &gt;&gt; Menü &gt; Start &gt; Absatz &gt; Listenebene erhöhen </a:t>
            </a:r>
          </a:p>
          <a:p>
            <a:pPr lvl="1"/>
            <a:r>
              <a:rPr lang="de-DE" noProof="0"/>
              <a:t>Zweite Ebene</a:t>
            </a:r>
          </a:p>
          <a:p>
            <a:pPr lvl="2"/>
            <a:r>
              <a:rPr lang="de-DE" noProof="0"/>
              <a:t>Dritte Ebene</a:t>
            </a:r>
          </a:p>
          <a:p>
            <a:pPr lvl="3"/>
            <a:r>
              <a:rPr lang="de-DE" noProof="0"/>
              <a:t>Vierte Ebene</a:t>
            </a:r>
          </a:p>
          <a:p>
            <a:pPr lvl="4"/>
            <a:r>
              <a:rPr lang="de-DE" noProof="0"/>
              <a:t>Fünfte Ebene</a:t>
            </a:r>
          </a:p>
          <a:p>
            <a:pPr lvl="5"/>
            <a:r>
              <a:rPr lang="de-DE" noProof="0"/>
              <a:t>Sechste Ebene</a:t>
            </a:r>
          </a:p>
          <a:p>
            <a:pPr lvl="6"/>
            <a:r>
              <a:rPr lang="de-DE" noProof="0"/>
              <a:t>Siebte Ebene</a:t>
            </a:r>
          </a:p>
          <a:p>
            <a:pPr lvl="7"/>
            <a:r>
              <a:rPr lang="de-DE" noProof="0"/>
              <a:t>Achte Ebene</a:t>
            </a:r>
          </a:p>
          <a:p>
            <a:pPr lvl="8"/>
            <a:r>
              <a:rPr lang="de-DE" noProof="0"/>
              <a:t>Neunte Ebene</a:t>
            </a:r>
          </a:p>
        </p:txBody>
      </p:sp>
      <p:sp>
        <p:nvSpPr>
          <p:cNvPr id="2" name="Headline">
            <a:extLst>
              <a:ext uri="{FF2B5EF4-FFF2-40B4-BE49-F238E27FC236}">
                <a16:creationId xmlns:a16="http://schemas.microsoft.com/office/drawing/2014/main" id="{AEC97D6F-A0A5-4FE0-B17B-C1CDCF19A43C}"/>
              </a:ext>
            </a:extLst>
          </p:cNvPr>
          <p:cNvSpPr>
            <a:spLocks noGrp="1"/>
          </p:cNvSpPr>
          <p:nvPr>
            <p:ph type="title" hasCustomPrompt="1"/>
          </p:nvPr>
        </p:nvSpPr>
        <p:spPr>
          <a:xfrm>
            <a:off x="466725" y="1403351"/>
            <a:ext cx="9710738" cy="801687"/>
          </a:xfrm>
        </p:spPr>
        <p:txBody>
          <a:bodyPr/>
          <a:lstStyle/>
          <a:p>
            <a:r>
              <a:rPr lang="de-DE" noProof="0"/>
              <a:t>Headline auf maximal</a:t>
            </a:r>
            <a:br>
              <a:rPr lang="de-DE" noProof="0"/>
            </a:br>
            <a:r>
              <a:rPr lang="de-DE" noProof="0"/>
              <a:t>zwei Zeilen</a:t>
            </a:r>
            <a:endParaRPr lang="en-GB"/>
          </a:p>
        </p:txBody>
      </p:sp>
    </p:spTree>
    <p:extLst>
      <p:ext uri="{BB962C8B-B14F-4D97-AF65-F5344CB8AC3E}">
        <p14:creationId xmlns:p14="http://schemas.microsoft.com/office/powerpoint/2010/main" val="2700728162"/>
      </p:ext>
    </p:extLst>
  </p:cSld>
  <p:clrMapOvr>
    <a:masterClrMapping/>
  </p:clrMapOvr>
  <p:extLst>
    <p:ext uri="{DCECCB84-F9BA-43D5-87BE-67443E8EF086}">
      <p15:sldGuideLst xmlns:p15="http://schemas.microsoft.com/office/powerpoint/2012/main">
        <p15:guide id="1" pos="294">
          <p15:clr>
            <a:srgbClr val="000000"/>
          </p15:clr>
        </p15:guide>
        <p15:guide id="5" pos="7385">
          <p15:clr>
            <a:srgbClr val="000000"/>
          </p15:clr>
        </p15:guide>
        <p15:guide id="6" orient="horz" pos="1706">
          <p15:clr>
            <a:srgbClr val="000000"/>
          </p15:clr>
        </p15:guide>
        <p15:guide id="7" orient="horz" pos="1389">
          <p15:clr>
            <a:srgbClr val="000000"/>
          </p15:clr>
        </p15:guide>
        <p15:guide id="9" orient="horz" pos="3974">
          <p15:clr>
            <a:srgbClr val="000000"/>
          </p15:clr>
        </p15:guide>
        <p15:guide id="11" orient="horz" pos="261">
          <p15:clr>
            <a:srgbClr val="000000"/>
          </p15:clr>
        </p15:guide>
        <p15:guide id="14" pos="3840">
          <p15:clr>
            <a:srgbClr val="00000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nhaltskombi F">
    <p:spTree>
      <p:nvGrpSpPr>
        <p:cNvPr id="1" name=""/>
        <p:cNvGrpSpPr/>
        <p:nvPr/>
      </p:nvGrpSpPr>
      <p:grpSpPr>
        <a:xfrm>
          <a:off x="0" y="0"/>
          <a:ext cx="0" cy="0"/>
          <a:chOff x="0" y="0"/>
          <a:chExt cx="0" cy="0"/>
        </a:xfrm>
      </p:grpSpPr>
      <p:sp>
        <p:nvSpPr>
          <p:cNvPr id="5" name="Fußzeile">
            <a:extLst>
              <a:ext uri="{FF2B5EF4-FFF2-40B4-BE49-F238E27FC236}">
                <a16:creationId xmlns:a16="http://schemas.microsoft.com/office/drawing/2014/main" id="{84373269-42F1-4B2A-BA50-A4EACFEF204F}"/>
              </a:ext>
            </a:extLst>
          </p:cNvPr>
          <p:cNvSpPr>
            <a:spLocks noGrp="1"/>
          </p:cNvSpPr>
          <p:nvPr>
            <p:ph type="ftr" sz="quarter" idx="11"/>
          </p:nvPr>
        </p:nvSpPr>
        <p:spPr/>
        <p:txBody>
          <a:bodyPr/>
          <a:lstStyle/>
          <a:p>
            <a:r>
              <a:rPr lang="en-GB"/>
              <a:t>Titel der Präsentation // Kürzel</a:t>
            </a:r>
          </a:p>
        </p:txBody>
      </p:sp>
      <p:sp>
        <p:nvSpPr>
          <p:cNvPr id="4" name="Datum">
            <a:extLst>
              <a:ext uri="{FF2B5EF4-FFF2-40B4-BE49-F238E27FC236}">
                <a16:creationId xmlns:a16="http://schemas.microsoft.com/office/drawing/2014/main" id="{075E5043-6DA3-4B87-A6B1-EA25157FE93D}"/>
              </a:ext>
            </a:extLst>
          </p:cNvPr>
          <p:cNvSpPr>
            <a:spLocks noGrp="1"/>
          </p:cNvSpPr>
          <p:nvPr>
            <p:ph type="dt" sz="half" idx="10"/>
          </p:nvPr>
        </p:nvSpPr>
        <p:spPr/>
        <p:txBody>
          <a:bodyPr/>
          <a:lstStyle/>
          <a:p>
            <a:fld id="{34862905-A96B-41E4-B923-75DEA47C9960}" type="datetime1">
              <a:rPr lang="de-DE" smtClean="0"/>
              <a:t>09.01.2026</a:t>
            </a:fld>
            <a:endParaRPr lang="en-GB"/>
          </a:p>
        </p:txBody>
      </p:sp>
      <p:sp>
        <p:nvSpPr>
          <p:cNvPr id="6" name="Foliennummer">
            <a:extLst>
              <a:ext uri="{FF2B5EF4-FFF2-40B4-BE49-F238E27FC236}">
                <a16:creationId xmlns:a16="http://schemas.microsoft.com/office/drawing/2014/main" id="{78C5F454-F2D3-4145-8A46-8E42A0F8B027}"/>
              </a:ext>
            </a:extLst>
          </p:cNvPr>
          <p:cNvSpPr>
            <a:spLocks noGrp="1"/>
          </p:cNvSpPr>
          <p:nvPr>
            <p:ph type="sldNum" sz="quarter" idx="12"/>
          </p:nvPr>
        </p:nvSpPr>
        <p:spPr/>
        <p:txBody>
          <a:bodyPr/>
          <a:lstStyle/>
          <a:p>
            <a:fld id="{89425045-E617-44AB-9894-E2B8B7241B24}" type="slidenum">
              <a:rPr lang="en-GB" smtClean="0"/>
              <a:t>‹#›</a:t>
            </a:fld>
            <a:endParaRPr lang="en-GB"/>
          </a:p>
        </p:txBody>
      </p:sp>
      <p:sp>
        <p:nvSpPr>
          <p:cNvPr id="11" name="Inhalt">
            <a:extLst>
              <a:ext uri="{FF2B5EF4-FFF2-40B4-BE49-F238E27FC236}">
                <a16:creationId xmlns:a16="http://schemas.microsoft.com/office/drawing/2014/main" id="{8234D55D-E43B-42E2-9433-FD7D295F9F31}"/>
              </a:ext>
            </a:extLst>
          </p:cNvPr>
          <p:cNvSpPr>
            <a:spLocks noGrp="1"/>
          </p:cNvSpPr>
          <p:nvPr>
            <p:ph idx="15" hasCustomPrompt="1"/>
          </p:nvPr>
        </p:nvSpPr>
        <p:spPr>
          <a:xfrm>
            <a:off x="4860001" y="2205038"/>
            <a:ext cx="6863688" cy="4103687"/>
          </a:xfrm>
        </p:spPr>
        <p:txBody>
          <a:bodyPr/>
          <a:lstStyle>
            <a:lvl1pPr>
              <a:defRPr/>
            </a:lvl1pPr>
          </a:lstStyle>
          <a:p>
            <a:pPr lvl="0"/>
            <a:r>
              <a:rPr lang="de-DE" noProof="0"/>
              <a:t>Inhalt einfügen (Text auf erster Ebene // für Subline und Bullets im Text &gt;&gt; Menü &gt; Start &gt; Absatz &gt; Listenebene erhöhen) </a:t>
            </a:r>
          </a:p>
          <a:p>
            <a:pPr lvl="1"/>
            <a:r>
              <a:rPr lang="de-DE" noProof="0"/>
              <a:t>Zweite Ebene</a:t>
            </a:r>
          </a:p>
          <a:p>
            <a:pPr lvl="2"/>
            <a:r>
              <a:rPr lang="de-DE" noProof="0"/>
              <a:t>Dritte Ebene</a:t>
            </a:r>
          </a:p>
          <a:p>
            <a:pPr lvl="3"/>
            <a:r>
              <a:rPr lang="de-DE" noProof="0"/>
              <a:t>Vierte Ebene</a:t>
            </a:r>
          </a:p>
          <a:p>
            <a:pPr lvl="4"/>
            <a:r>
              <a:rPr lang="de-DE" noProof="0"/>
              <a:t>Fünfte Ebene</a:t>
            </a:r>
          </a:p>
          <a:p>
            <a:pPr lvl="5"/>
            <a:r>
              <a:rPr lang="de-DE" noProof="0"/>
              <a:t>Sechste Ebene</a:t>
            </a:r>
          </a:p>
          <a:p>
            <a:pPr lvl="6"/>
            <a:r>
              <a:rPr lang="de-DE" noProof="0"/>
              <a:t>Siebte Ebene</a:t>
            </a:r>
          </a:p>
          <a:p>
            <a:pPr lvl="7"/>
            <a:r>
              <a:rPr lang="de-DE" noProof="0"/>
              <a:t>Achte Ebene</a:t>
            </a:r>
          </a:p>
          <a:p>
            <a:pPr lvl="8"/>
            <a:r>
              <a:rPr lang="de-DE" noProof="0"/>
              <a:t>Neunte Ebene</a:t>
            </a:r>
          </a:p>
          <a:p>
            <a:pPr lvl="8"/>
            <a:endParaRPr lang="de-DE" noProof="0"/>
          </a:p>
        </p:txBody>
      </p:sp>
      <p:sp>
        <p:nvSpPr>
          <p:cNvPr id="7" name="Text">
            <a:extLst>
              <a:ext uri="{FF2B5EF4-FFF2-40B4-BE49-F238E27FC236}">
                <a16:creationId xmlns:a16="http://schemas.microsoft.com/office/drawing/2014/main" id="{1939A448-0F2E-4135-83DB-3DD28B1D9BD7}"/>
              </a:ext>
            </a:extLst>
          </p:cNvPr>
          <p:cNvSpPr>
            <a:spLocks noGrp="1"/>
          </p:cNvSpPr>
          <p:nvPr>
            <p:ph type="body" orient="vert" idx="1" hasCustomPrompt="1"/>
          </p:nvPr>
        </p:nvSpPr>
        <p:spPr>
          <a:xfrm>
            <a:off x="466724" y="2708274"/>
            <a:ext cx="3654000" cy="3600451"/>
          </a:xfrm>
        </p:spPr>
        <p:txBody>
          <a:bodyPr vert="horz" numCol="1" spcCol="144000"/>
          <a:lstStyle>
            <a:lvl1pPr>
              <a:defRPr/>
            </a:lvl1pPr>
            <a:lvl2pPr>
              <a:defRPr/>
            </a:lvl2pPr>
            <a:lvl9pPr>
              <a:defRPr/>
            </a:lvl9pPr>
          </a:lstStyle>
          <a:p>
            <a:pPr lvl="0"/>
            <a:r>
              <a:rPr lang="de-DE" noProof="0"/>
              <a:t>Text auf erster Ebene // für Subline und Bullets im Text &gt;&gt; Menü &gt; Start &gt; Absatz &gt; Listenebene erhöhen </a:t>
            </a:r>
          </a:p>
          <a:p>
            <a:pPr lvl="1"/>
            <a:r>
              <a:rPr lang="de-DE" noProof="0"/>
              <a:t>Zweite Ebene</a:t>
            </a:r>
          </a:p>
          <a:p>
            <a:pPr lvl="2"/>
            <a:r>
              <a:rPr lang="de-DE" noProof="0"/>
              <a:t>Dritte Ebene</a:t>
            </a:r>
          </a:p>
          <a:p>
            <a:pPr lvl="3"/>
            <a:r>
              <a:rPr lang="de-DE" noProof="0"/>
              <a:t>Vierte Ebene</a:t>
            </a:r>
          </a:p>
          <a:p>
            <a:pPr lvl="4"/>
            <a:r>
              <a:rPr lang="de-DE" noProof="0"/>
              <a:t>Fünfte Ebene</a:t>
            </a:r>
          </a:p>
          <a:p>
            <a:pPr lvl="5"/>
            <a:r>
              <a:rPr lang="de-DE" noProof="0"/>
              <a:t>Sechste Ebene</a:t>
            </a:r>
          </a:p>
          <a:p>
            <a:pPr lvl="6"/>
            <a:r>
              <a:rPr lang="de-DE" noProof="0"/>
              <a:t>Siebte Ebene</a:t>
            </a:r>
          </a:p>
          <a:p>
            <a:pPr lvl="7"/>
            <a:r>
              <a:rPr lang="de-DE" noProof="0"/>
              <a:t>Achte Ebene</a:t>
            </a:r>
          </a:p>
          <a:p>
            <a:pPr lvl="8"/>
            <a:r>
              <a:rPr lang="de-DE" noProof="0"/>
              <a:t>Neunte Ebene</a:t>
            </a:r>
          </a:p>
        </p:txBody>
      </p:sp>
      <p:sp>
        <p:nvSpPr>
          <p:cNvPr id="2" name="Headline">
            <a:extLst>
              <a:ext uri="{FF2B5EF4-FFF2-40B4-BE49-F238E27FC236}">
                <a16:creationId xmlns:a16="http://schemas.microsoft.com/office/drawing/2014/main" id="{AEC97D6F-A0A5-4FE0-B17B-C1CDCF19A43C}"/>
              </a:ext>
            </a:extLst>
          </p:cNvPr>
          <p:cNvSpPr>
            <a:spLocks noGrp="1"/>
          </p:cNvSpPr>
          <p:nvPr>
            <p:ph type="title" hasCustomPrompt="1"/>
          </p:nvPr>
        </p:nvSpPr>
        <p:spPr>
          <a:xfrm>
            <a:off x="466725" y="1403351"/>
            <a:ext cx="9710738" cy="801687"/>
          </a:xfrm>
        </p:spPr>
        <p:txBody>
          <a:bodyPr/>
          <a:lstStyle/>
          <a:p>
            <a:r>
              <a:rPr lang="de-DE" noProof="0"/>
              <a:t>Headline auf maximal</a:t>
            </a:r>
            <a:br>
              <a:rPr lang="de-DE" noProof="0"/>
            </a:br>
            <a:r>
              <a:rPr lang="de-DE" noProof="0"/>
              <a:t>zwei Zeilen</a:t>
            </a:r>
            <a:endParaRPr lang="en-GB"/>
          </a:p>
        </p:txBody>
      </p:sp>
    </p:spTree>
    <p:extLst>
      <p:ext uri="{BB962C8B-B14F-4D97-AF65-F5344CB8AC3E}">
        <p14:creationId xmlns:p14="http://schemas.microsoft.com/office/powerpoint/2010/main" val="364579026"/>
      </p:ext>
    </p:extLst>
  </p:cSld>
  <p:clrMapOvr>
    <a:masterClrMapping/>
  </p:clrMapOvr>
  <p:extLst>
    <p:ext uri="{DCECCB84-F9BA-43D5-87BE-67443E8EF086}">
      <p15:sldGuideLst xmlns:p15="http://schemas.microsoft.com/office/powerpoint/2012/main">
        <p15:guide id="1" pos="294">
          <p15:clr>
            <a:srgbClr val="000000"/>
          </p15:clr>
        </p15:guide>
        <p15:guide id="5" pos="7385">
          <p15:clr>
            <a:srgbClr val="000000"/>
          </p15:clr>
        </p15:guide>
        <p15:guide id="6" orient="horz" pos="1706">
          <p15:clr>
            <a:srgbClr val="000000"/>
          </p15:clr>
        </p15:guide>
        <p15:guide id="7" orient="horz" pos="1389">
          <p15:clr>
            <a:srgbClr val="000000"/>
          </p15:clr>
        </p15:guide>
        <p15:guide id="9" orient="horz" pos="3974">
          <p15:clr>
            <a:srgbClr val="000000"/>
          </p15:clr>
        </p15:guide>
        <p15:guide id="11" orient="horz" pos="261">
          <p15:clr>
            <a:srgbClr val="000000"/>
          </p15:clr>
        </p15:guide>
        <p15:guide id="14" pos="3062">
          <p15:clr>
            <a:srgbClr val="00000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nhaltskombi G">
    <p:spTree>
      <p:nvGrpSpPr>
        <p:cNvPr id="1" name=""/>
        <p:cNvGrpSpPr/>
        <p:nvPr/>
      </p:nvGrpSpPr>
      <p:grpSpPr>
        <a:xfrm>
          <a:off x="0" y="0"/>
          <a:ext cx="0" cy="0"/>
          <a:chOff x="0" y="0"/>
          <a:chExt cx="0" cy="0"/>
        </a:xfrm>
      </p:grpSpPr>
      <p:sp>
        <p:nvSpPr>
          <p:cNvPr id="5" name="Fußzeile">
            <a:extLst>
              <a:ext uri="{FF2B5EF4-FFF2-40B4-BE49-F238E27FC236}">
                <a16:creationId xmlns:a16="http://schemas.microsoft.com/office/drawing/2014/main" id="{84373269-42F1-4B2A-BA50-A4EACFEF204F}"/>
              </a:ext>
            </a:extLst>
          </p:cNvPr>
          <p:cNvSpPr>
            <a:spLocks noGrp="1"/>
          </p:cNvSpPr>
          <p:nvPr>
            <p:ph type="ftr" sz="quarter" idx="11"/>
          </p:nvPr>
        </p:nvSpPr>
        <p:spPr/>
        <p:txBody>
          <a:bodyPr/>
          <a:lstStyle/>
          <a:p>
            <a:r>
              <a:rPr lang="en-GB"/>
              <a:t>Titel der Präsentation // Kürzel</a:t>
            </a:r>
          </a:p>
        </p:txBody>
      </p:sp>
      <p:sp>
        <p:nvSpPr>
          <p:cNvPr id="4" name="Datum">
            <a:extLst>
              <a:ext uri="{FF2B5EF4-FFF2-40B4-BE49-F238E27FC236}">
                <a16:creationId xmlns:a16="http://schemas.microsoft.com/office/drawing/2014/main" id="{075E5043-6DA3-4B87-A6B1-EA25157FE93D}"/>
              </a:ext>
            </a:extLst>
          </p:cNvPr>
          <p:cNvSpPr>
            <a:spLocks noGrp="1"/>
          </p:cNvSpPr>
          <p:nvPr>
            <p:ph type="dt" sz="half" idx="10"/>
          </p:nvPr>
        </p:nvSpPr>
        <p:spPr/>
        <p:txBody>
          <a:bodyPr/>
          <a:lstStyle/>
          <a:p>
            <a:fld id="{FACB21ED-4752-4158-9D68-D088C304801A}" type="datetime1">
              <a:rPr lang="de-DE" smtClean="0"/>
              <a:t>09.01.2026</a:t>
            </a:fld>
            <a:endParaRPr lang="en-GB"/>
          </a:p>
        </p:txBody>
      </p:sp>
      <p:sp>
        <p:nvSpPr>
          <p:cNvPr id="6" name="Foliennummer">
            <a:extLst>
              <a:ext uri="{FF2B5EF4-FFF2-40B4-BE49-F238E27FC236}">
                <a16:creationId xmlns:a16="http://schemas.microsoft.com/office/drawing/2014/main" id="{78C5F454-F2D3-4145-8A46-8E42A0F8B027}"/>
              </a:ext>
            </a:extLst>
          </p:cNvPr>
          <p:cNvSpPr>
            <a:spLocks noGrp="1"/>
          </p:cNvSpPr>
          <p:nvPr>
            <p:ph type="sldNum" sz="quarter" idx="12"/>
          </p:nvPr>
        </p:nvSpPr>
        <p:spPr/>
        <p:txBody>
          <a:bodyPr/>
          <a:lstStyle/>
          <a:p>
            <a:fld id="{89425045-E617-44AB-9894-E2B8B7241B24}" type="slidenum">
              <a:rPr lang="en-GB" smtClean="0"/>
              <a:t>‹#›</a:t>
            </a:fld>
            <a:endParaRPr lang="en-GB"/>
          </a:p>
        </p:txBody>
      </p:sp>
      <p:sp>
        <p:nvSpPr>
          <p:cNvPr id="11" name="Text">
            <a:extLst>
              <a:ext uri="{FF2B5EF4-FFF2-40B4-BE49-F238E27FC236}">
                <a16:creationId xmlns:a16="http://schemas.microsoft.com/office/drawing/2014/main" id="{EE9C80BA-EA55-4B54-8E93-7727EE88C1AF}"/>
              </a:ext>
            </a:extLst>
          </p:cNvPr>
          <p:cNvSpPr>
            <a:spLocks noGrp="1"/>
          </p:cNvSpPr>
          <p:nvPr>
            <p:ph type="body" orient="vert" idx="1" hasCustomPrompt="1"/>
          </p:nvPr>
        </p:nvSpPr>
        <p:spPr>
          <a:xfrm>
            <a:off x="466724" y="1762126"/>
            <a:ext cx="11256964" cy="4438649"/>
          </a:xfrm>
          <a:solidFill>
            <a:schemeClr val="bg2"/>
          </a:solidFill>
        </p:spPr>
        <p:txBody>
          <a:bodyPr vert="horz" lIns="6652800" tIns="417600" rIns="972000" numCol="1" spcCol="144000"/>
          <a:lstStyle>
            <a:lvl1pPr>
              <a:defRPr/>
            </a:lvl1pPr>
            <a:lvl2pPr>
              <a:defRPr/>
            </a:lvl2pPr>
            <a:lvl9pPr>
              <a:defRPr/>
            </a:lvl9pPr>
          </a:lstStyle>
          <a:p>
            <a:pPr lvl="0"/>
            <a:r>
              <a:rPr lang="de-DE" noProof="0"/>
              <a:t>Text auf erster Ebene // für Subline und Bullets im Text &gt;&gt; Menü &gt; Start &gt; Absatz &gt; Listenebene erhöhen </a:t>
            </a:r>
          </a:p>
          <a:p>
            <a:pPr lvl="1"/>
            <a:r>
              <a:rPr lang="de-DE" noProof="0"/>
              <a:t>Zweite Ebene</a:t>
            </a:r>
          </a:p>
          <a:p>
            <a:pPr lvl="2"/>
            <a:r>
              <a:rPr lang="de-DE" noProof="0"/>
              <a:t>Dritte Ebene</a:t>
            </a:r>
          </a:p>
          <a:p>
            <a:pPr lvl="3"/>
            <a:r>
              <a:rPr lang="de-DE" noProof="0"/>
              <a:t>Vierte Ebene</a:t>
            </a:r>
          </a:p>
          <a:p>
            <a:pPr lvl="4"/>
            <a:r>
              <a:rPr lang="de-DE" noProof="0"/>
              <a:t>Fünfte Ebene</a:t>
            </a:r>
          </a:p>
          <a:p>
            <a:pPr lvl="5"/>
            <a:r>
              <a:rPr lang="de-DE" noProof="0"/>
              <a:t>Sechste Ebene</a:t>
            </a:r>
          </a:p>
          <a:p>
            <a:pPr lvl="6"/>
            <a:r>
              <a:rPr lang="de-DE" noProof="0"/>
              <a:t>Siebte Ebene</a:t>
            </a:r>
          </a:p>
          <a:p>
            <a:pPr lvl="7"/>
            <a:r>
              <a:rPr lang="de-DE" noProof="0"/>
              <a:t>Achte Ebene</a:t>
            </a:r>
          </a:p>
          <a:p>
            <a:pPr lvl="8"/>
            <a:r>
              <a:rPr lang="de-DE" noProof="0"/>
              <a:t>Neunte Ebene</a:t>
            </a:r>
          </a:p>
        </p:txBody>
      </p:sp>
      <p:sp>
        <p:nvSpPr>
          <p:cNvPr id="14" name="Inhalt">
            <a:extLst>
              <a:ext uri="{FF2B5EF4-FFF2-40B4-BE49-F238E27FC236}">
                <a16:creationId xmlns:a16="http://schemas.microsoft.com/office/drawing/2014/main" id="{AC5641F9-6A67-4654-8D17-0EC3AAF333F5}"/>
              </a:ext>
            </a:extLst>
          </p:cNvPr>
          <p:cNvSpPr>
            <a:spLocks noGrp="1"/>
          </p:cNvSpPr>
          <p:nvPr>
            <p:ph idx="15" hasCustomPrompt="1"/>
          </p:nvPr>
        </p:nvSpPr>
        <p:spPr>
          <a:xfrm>
            <a:off x="826725" y="2001450"/>
            <a:ext cx="5760000" cy="3960000"/>
          </a:xfrm>
        </p:spPr>
        <p:txBody>
          <a:bodyPr/>
          <a:lstStyle>
            <a:lvl1pPr>
              <a:defRPr/>
            </a:lvl1pPr>
          </a:lstStyle>
          <a:p>
            <a:pPr lvl="0"/>
            <a:r>
              <a:rPr lang="de-DE" noProof="0"/>
              <a:t>Inhalt einfügen (Text auf erster Ebene // für Subline und Bullets im Text &gt;&gt; Menü &gt; Start &gt; Absatz &gt; Listenebene erhöhen) </a:t>
            </a:r>
          </a:p>
          <a:p>
            <a:pPr lvl="1"/>
            <a:r>
              <a:rPr lang="de-DE" noProof="0"/>
              <a:t>Zweite Ebene</a:t>
            </a:r>
          </a:p>
          <a:p>
            <a:pPr lvl="2"/>
            <a:r>
              <a:rPr lang="de-DE" noProof="0"/>
              <a:t>Dritte Ebene</a:t>
            </a:r>
          </a:p>
          <a:p>
            <a:pPr lvl="3"/>
            <a:r>
              <a:rPr lang="de-DE" noProof="0"/>
              <a:t>Vierte Ebene</a:t>
            </a:r>
          </a:p>
          <a:p>
            <a:pPr lvl="4"/>
            <a:r>
              <a:rPr lang="de-DE" noProof="0"/>
              <a:t>Fünfte Ebene</a:t>
            </a:r>
          </a:p>
          <a:p>
            <a:pPr lvl="5"/>
            <a:r>
              <a:rPr lang="de-DE" noProof="0"/>
              <a:t>Sechste Ebene</a:t>
            </a:r>
          </a:p>
          <a:p>
            <a:pPr lvl="6"/>
            <a:r>
              <a:rPr lang="de-DE" noProof="0"/>
              <a:t>Siebte Ebene</a:t>
            </a:r>
          </a:p>
          <a:p>
            <a:pPr lvl="7"/>
            <a:r>
              <a:rPr lang="de-DE" noProof="0"/>
              <a:t>Achte Ebene</a:t>
            </a:r>
          </a:p>
          <a:p>
            <a:pPr lvl="8"/>
            <a:r>
              <a:rPr lang="de-DE" noProof="0"/>
              <a:t>Neunte Ebene</a:t>
            </a:r>
          </a:p>
          <a:p>
            <a:pPr lvl="8"/>
            <a:endParaRPr lang="de-DE" noProof="0"/>
          </a:p>
        </p:txBody>
      </p:sp>
      <p:sp>
        <p:nvSpPr>
          <p:cNvPr id="10" name="Subline">
            <a:extLst>
              <a:ext uri="{FF2B5EF4-FFF2-40B4-BE49-F238E27FC236}">
                <a16:creationId xmlns:a16="http://schemas.microsoft.com/office/drawing/2014/main" id="{1C5CD37D-A0D8-45CD-8794-4B0FF9D4811E}"/>
              </a:ext>
            </a:extLst>
          </p:cNvPr>
          <p:cNvSpPr>
            <a:spLocks noGrp="1"/>
          </p:cNvSpPr>
          <p:nvPr>
            <p:ph type="body" orient="vert" idx="13" hasCustomPrompt="1"/>
          </p:nvPr>
        </p:nvSpPr>
        <p:spPr>
          <a:xfrm>
            <a:off x="466724" y="1293813"/>
            <a:ext cx="11256963" cy="252000"/>
          </a:xfrm>
        </p:spPr>
        <p:txBody>
          <a:bodyPr vert="horz"/>
          <a:lstStyle>
            <a:lvl1pPr>
              <a:lnSpc>
                <a:spcPct val="138000"/>
              </a:lnSpc>
              <a:spcBef>
                <a:spcPts val="0"/>
              </a:spcBef>
              <a:spcAft>
                <a:spcPts val="0"/>
              </a:spcAft>
              <a:defRPr sz="1200" b="1" cap="all" spc="70" baseline="0">
                <a:solidFill>
                  <a:schemeClr val="accent4"/>
                </a:solidFill>
                <a:latin typeface="+mj-lt"/>
              </a:defRPr>
            </a:lvl1pPr>
            <a:lvl2pPr>
              <a:lnSpc>
                <a:spcPct val="138000"/>
              </a:lnSpc>
              <a:spcBef>
                <a:spcPts val="0"/>
              </a:spcBef>
              <a:spcAft>
                <a:spcPts val="0"/>
              </a:spcAft>
              <a:defRPr/>
            </a:lvl2pPr>
            <a:lvl3pPr>
              <a:lnSpc>
                <a:spcPct val="138000"/>
              </a:lnSpc>
              <a:spcBef>
                <a:spcPts val="0"/>
              </a:spcBef>
              <a:spcAft>
                <a:spcPts val="0"/>
              </a:spcAft>
              <a:defRPr sz="1200" b="1" cap="all" spc="70" baseline="0">
                <a:solidFill>
                  <a:schemeClr val="accent4"/>
                </a:solidFill>
                <a:latin typeface="+mj-lt"/>
              </a:defRPr>
            </a:lvl3pPr>
            <a:lvl4pPr>
              <a:lnSpc>
                <a:spcPct val="138000"/>
              </a:lnSpc>
              <a:spcBef>
                <a:spcPts val="0"/>
              </a:spcBef>
              <a:spcAft>
                <a:spcPts val="0"/>
              </a:spcAft>
              <a:defRPr sz="1200" b="1" cap="all" spc="70" baseline="0">
                <a:solidFill>
                  <a:schemeClr val="accent4"/>
                </a:solidFill>
                <a:latin typeface="+mj-lt"/>
              </a:defRPr>
            </a:lvl4pPr>
            <a:lvl5pPr>
              <a:lnSpc>
                <a:spcPct val="138000"/>
              </a:lnSpc>
              <a:spcBef>
                <a:spcPts val="0"/>
              </a:spcBef>
              <a:spcAft>
                <a:spcPts val="0"/>
              </a:spcAft>
              <a:defRPr sz="1200" b="1" cap="all" spc="70" baseline="0">
                <a:solidFill>
                  <a:schemeClr val="accent4"/>
                </a:solidFill>
                <a:latin typeface="+mj-lt"/>
              </a:defRPr>
            </a:lvl5pPr>
            <a:lvl6pPr>
              <a:lnSpc>
                <a:spcPct val="138000"/>
              </a:lnSpc>
              <a:spcBef>
                <a:spcPts val="0"/>
              </a:spcBef>
              <a:spcAft>
                <a:spcPts val="0"/>
              </a:spcAft>
              <a:defRPr sz="1200" b="1" cap="all" spc="70" baseline="0">
                <a:solidFill>
                  <a:schemeClr val="accent4"/>
                </a:solidFill>
                <a:latin typeface="+mj-lt"/>
              </a:defRPr>
            </a:lvl6pPr>
            <a:lvl7pPr>
              <a:lnSpc>
                <a:spcPct val="138000"/>
              </a:lnSpc>
              <a:spcBef>
                <a:spcPts val="0"/>
              </a:spcBef>
              <a:spcAft>
                <a:spcPts val="0"/>
              </a:spcAft>
              <a:defRPr sz="1200" b="1" cap="all" spc="70" baseline="0">
                <a:solidFill>
                  <a:schemeClr val="accent4"/>
                </a:solidFill>
                <a:latin typeface="+mj-lt"/>
              </a:defRPr>
            </a:lvl7pPr>
            <a:lvl8pPr>
              <a:lnSpc>
                <a:spcPct val="138000"/>
              </a:lnSpc>
              <a:spcBef>
                <a:spcPts val="0"/>
              </a:spcBef>
              <a:spcAft>
                <a:spcPts val="0"/>
              </a:spcAft>
              <a:defRPr sz="1200" b="1" cap="all" spc="70" baseline="0">
                <a:solidFill>
                  <a:schemeClr val="accent4"/>
                </a:solidFill>
                <a:latin typeface="+mj-lt"/>
              </a:defRPr>
            </a:lvl8pPr>
            <a:lvl9pPr>
              <a:lnSpc>
                <a:spcPct val="138000"/>
              </a:lnSpc>
              <a:spcBef>
                <a:spcPts val="0"/>
              </a:spcBef>
              <a:spcAft>
                <a:spcPts val="0"/>
              </a:spcAft>
              <a:defRPr sz="1200" b="1" cap="all" spc="70" baseline="0">
                <a:solidFill>
                  <a:schemeClr val="accent4"/>
                </a:solidFill>
                <a:latin typeface="+mj-lt"/>
              </a:defRPr>
            </a:lvl9pPr>
          </a:lstStyle>
          <a:p>
            <a:pPr lvl="0"/>
            <a:r>
              <a:rPr lang="de-DE" noProof="0"/>
              <a:t>Subline</a:t>
            </a:r>
          </a:p>
        </p:txBody>
      </p:sp>
      <p:sp>
        <p:nvSpPr>
          <p:cNvPr id="2" name="Headline">
            <a:extLst>
              <a:ext uri="{FF2B5EF4-FFF2-40B4-BE49-F238E27FC236}">
                <a16:creationId xmlns:a16="http://schemas.microsoft.com/office/drawing/2014/main" id="{AEC97D6F-A0A5-4FE0-B17B-C1CDCF19A43C}"/>
              </a:ext>
            </a:extLst>
          </p:cNvPr>
          <p:cNvSpPr>
            <a:spLocks noGrp="1"/>
          </p:cNvSpPr>
          <p:nvPr>
            <p:ph type="title" hasCustomPrompt="1"/>
          </p:nvPr>
        </p:nvSpPr>
        <p:spPr>
          <a:xfrm>
            <a:off x="466725" y="414338"/>
            <a:ext cx="9710738" cy="802800"/>
          </a:xfrm>
        </p:spPr>
        <p:txBody>
          <a:bodyPr anchor="t" anchorCtr="0"/>
          <a:lstStyle>
            <a:lvl1pPr>
              <a:defRPr/>
            </a:lvl1pPr>
          </a:lstStyle>
          <a:p>
            <a:r>
              <a:rPr lang="de-DE" noProof="0"/>
              <a:t>Headline auf maximal</a:t>
            </a:r>
            <a:br>
              <a:rPr lang="de-DE" noProof="0"/>
            </a:br>
            <a:r>
              <a:rPr lang="de-DE" noProof="0"/>
              <a:t>zwei Zeilen</a:t>
            </a:r>
            <a:endParaRPr lang="en-GB"/>
          </a:p>
        </p:txBody>
      </p:sp>
    </p:spTree>
    <p:extLst>
      <p:ext uri="{BB962C8B-B14F-4D97-AF65-F5344CB8AC3E}">
        <p14:creationId xmlns:p14="http://schemas.microsoft.com/office/powerpoint/2010/main" val="456977603"/>
      </p:ext>
    </p:extLst>
  </p:cSld>
  <p:clrMapOvr>
    <a:masterClrMapping/>
  </p:clrMapOvr>
  <p:extLst>
    <p:ext uri="{DCECCB84-F9BA-43D5-87BE-67443E8EF086}">
      <p15:sldGuideLst xmlns:p15="http://schemas.microsoft.com/office/powerpoint/2012/main">
        <p15:guide id="1" pos="294">
          <p15:clr>
            <a:srgbClr val="000000"/>
          </p15:clr>
        </p15:guide>
        <p15:guide id="2" orient="horz" pos="815">
          <p15:clr>
            <a:srgbClr val="000000"/>
          </p15:clr>
        </p15:guide>
        <p15:guide id="5" pos="7385">
          <p15:clr>
            <a:srgbClr val="000000"/>
          </p15:clr>
        </p15:guide>
        <p15:guide id="10" orient="horz" pos="3906">
          <p15:clr>
            <a:srgbClr val="000000"/>
          </p15:clr>
        </p15:guide>
        <p15:guide id="11" orient="horz" pos="261">
          <p15:clr>
            <a:srgbClr val="000000"/>
          </p15:clr>
        </p15:guide>
        <p15:guide id="12" orient="horz" pos="1110">
          <p15:clr>
            <a:srgbClr val="00000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nhaltskombi G / Oultine">
    <p:spTree>
      <p:nvGrpSpPr>
        <p:cNvPr id="1" name=""/>
        <p:cNvGrpSpPr/>
        <p:nvPr/>
      </p:nvGrpSpPr>
      <p:grpSpPr>
        <a:xfrm>
          <a:off x="0" y="0"/>
          <a:ext cx="0" cy="0"/>
          <a:chOff x="0" y="0"/>
          <a:chExt cx="0" cy="0"/>
        </a:xfrm>
      </p:grpSpPr>
      <p:sp>
        <p:nvSpPr>
          <p:cNvPr id="5" name="Fußzeile">
            <a:extLst>
              <a:ext uri="{FF2B5EF4-FFF2-40B4-BE49-F238E27FC236}">
                <a16:creationId xmlns:a16="http://schemas.microsoft.com/office/drawing/2014/main" id="{84373269-42F1-4B2A-BA50-A4EACFEF204F}"/>
              </a:ext>
            </a:extLst>
          </p:cNvPr>
          <p:cNvSpPr>
            <a:spLocks noGrp="1"/>
          </p:cNvSpPr>
          <p:nvPr>
            <p:ph type="ftr" sz="quarter" idx="11"/>
          </p:nvPr>
        </p:nvSpPr>
        <p:spPr/>
        <p:txBody>
          <a:bodyPr/>
          <a:lstStyle/>
          <a:p>
            <a:r>
              <a:rPr lang="en-GB"/>
              <a:t>Titel der Präsentation // Kürzel</a:t>
            </a:r>
          </a:p>
        </p:txBody>
      </p:sp>
      <p:sp>
        <p:nvSpPr>
          <p:cNvPr id="4" name="Datum">
            <a:extLst>
              <a:ext uri="{FF2B5EF4-FFF2-40B4-BE49-F238E27FC236}">
                <a16:creationId xmlns:a16="http://schemas.microsoft.com/office/drawing/2014/main" id="{075E5043-6DA3-4B87-A6B1-EA25157FE93D}"/>
              </a:ext>
            </a:extLst>
          </p:cNvPr>
          <p:cNvSpPr>
            <a:spLocks noGrp="1"/>
          </p:cNvSpPr>
          <p:nvPr>
            <p:ph type="dt" sz="half" idx="10"/>
          </p:nvPr>
        </p:nvSpPr>
        <p:spPr/>
        <p:txBody>
          <a:bodyPr/>
          <a:lstStyle/>
          <a:p>
            <a:fld id="{C920F8D0-627C-4AF0-BEC8-EC0DDE262E3E}" type="datetime1">
              <a:rPr lang="de-DE" smtClean="0"/>
              <a:t>09.01.2026</a:t>
            </a:fld>
            <a:endParaRPr lang="en-GB"/>
          </a:p>
        </p:txBody>
      </p:sp>
      <p:sp>
        <p:nvSpPr>
          <p:cNvPr id="6" name="Foliennummer">
            <a:extLst>
              <a:ext uri="{FF2B5EF4-FFF2-40B4-BE49-F238E27FC236}">
                <a16:creationId xmlns:a16="http://schemas.microsoft.com/office/drawing/2014/main" id="{78C5F454-F2D3-4145-8A46-8E42A0F8B027}"/>
              </a:ext>
            </a:extLst>
          </p:cNvPr>
          <p:cNvSpPr>
            <a:spLocks noGrp="1"/>
          </p:cNvSpPr>
          <p:nvPr>
            <p:ph type="sldNum" sz="quarter" idx="12"/>
          </p:nvPr>
        </p:nvSpPr>
        <p:spPr/>
        <p:txBody>
          <a:bodyPr/>
          <a:lstStyle/>
          <a:p>
            <a:fld id="{89425045-E617-44AB-9894-E2B8B7241B24}" type="slidenum">
              <a:rPr lang="en-GB" smtClean="0"/>
              <a:t>‹#›</a:t>
            </a:fld>
            <a:endParaRPr lang="en-GB"/>
          </a:p>
        </p:txBody>
      </p:sp>
      <p:sp>
        <p:nvSpPr>
          <p:cNvPr id="11" name="Text">
            <a:extLst>
              <a:ext uri="{FF2B5EF4-FFF2-40B4-BE49-F238E27FC236}">
                <a16:creationId xmlns:a16="http://schemas.microsoft.com/office/drawing/2014/main" id="{EE9C80BA-EA55-4B54-8E93-7727EE88C1AF}"/>
              </a:ext>
            </a:extLst>
          </p:cNvPr>
          <p:cNvSpPr>
            <a:spLocks noGrp="1"/>
          </p:cNvSpPr>
          <p:nvPr>
            <p:ph type="body" orient="vert" idx="1" hasCustomPrompt="1"/>
          </p:nvPr>
        </p:nvSpPr>
        <p:spPr>
          <a:xfrm>
            <a:off x="466724" y="1762126"/>
            <a:ext cx="11256964" cy="4438649"/>
          </a:xfrm>
          <a:noFill/>
          <a:ln w="12700">
            <a:solidFill>
              <a:schemeClr val="accent1"/>
            </a:solidFill>
            <a:miter lim="800000"/>
          </a:ln>
        </p:spPr>
        <p:txBody>
          <a:bodyPr vert="horz" lIns="6652800" tIns="417600" rIns="972000" numCol="1" spcCol="144000"/>
          <a:lstStyle>
            <a:lvl1pPr>
              <a:defRPr/>
            </a:lvl1pPr>
            <a:lvl2pPr>
              <a:defRPr/>
            </a:lvl2pPr>
            <a:lvl9pPr>
              <a:defRPr/>
            </a:lvl9pPr>
          </a:lstStyle>
          <a:p>
            <a:pPr lvl="0"/>
            <a:r>
              <a:rPr lang="de-DE" noProof="0"/>
              <a:t>Text auf erster Ebene // für Subline und Bullets im Text &gt;&gt; Menü &gt; Start &gt; Absatz &gt; Listenebene erhöhen </a:t>
            </a:r>
          </a:p>
          <a:p>
            <a:pPr lvl="1"/>
            <a:r>
              <a:rPr lang="de-DE" noProof="0"/>
              <a:t>Zweite Ebene</a:t>
            </a:r>
          </a:p>
          <a:p>
            <a:pPr lvl="2"/>
            <a:r>
              <a:rPr lang="de-DE" noProof="0"/>
              <a:t>Dritte Ebene</a:t>
            </a:r>
          </a:p>
          <a:p>
            <a:pPr lvl="3"/>
            <a:r>
              <a:rPr lang="de-DE" noProof="0"/>
              <a:t>Vierte Ebene</a:t>
            </a:r>
          </a:p>
          <a:p>
            <a:pPr lvl="4"/>
            <a:r>
              <a:rPr lang="de-DE" noProof="0"/>
              <a:t>Fünfte Ebene</a:t>
            </a:r>
          </a:p>
          <a:p>
            <a:pPr lvl="5"/>
            <a:r>
              <a:rPr lang="de-DE" noProof="0"/>
              <a:t>Sechste Ebene</a:t>
            </a:r>
          </a:p>
          <a:p>
            <a:pPr lvl="6"/>
            <a:r>
              <a:rPr lang="de-DE" noProof="0"/>
              <a:t>Siebte Ebene</a:t>
            </a:r>
          </a:p>
          <a:p>
            <a:pPr lvl="7"/>
            <a:r>
              <a:rPr lang="de-DE" noProof="0"/>
              <a:t>Achte Ebene</a:t>
            </a:r>
          </a:p>
          <a:p>
            <a:pPr lvl="8"/>
            <a:r>
              <a:rPr lang="de-DE" noProof="0"/>
              <a:t>Neunte Ebene</a:t>
            </a:r>
          </a:p>
        </p:txBody>
      </p:sp>
      <p:sp>
        <p:nvSpPr>
          <p:cNvPr id="14" name="Inhalt">
            <a:extLst>
              <a:ext uri="{FF2B5EF4-FFF2-40B4-BE49-F238E27FC236}">
                <a16:creationId xmlns:a16="http://schemas.microsoft.com/office/drawing/2014/main" id="{AC5641F9-6A67-4654-8D17-0EC3AAF333F5}"/>
              </a:ext>
            </a:extLst>
          </p:cNvPr>
          <p:cNvSpPr>
            <a:spLocks noGrp="1"/>
          </p:cNvSpPr>
          <p:nvPr>
            <p:ph idx="15" hasCustomPrompt="1"/>
          </p:nvPr>
        </p:nvSpPr>
        <p:spPr>
          <a:xfrm>
            <a:off x="826725" y="2001450"/>
            <a:ext cx="5760000" cy="3960000"/>
          </a:xfrm>
        </p:spPr>
        <p:txBody>
          <a:bodyPr/>
          <a:lstStyle>
            <a:lvl1pPr>
              <a:defRPr/>
            </a:lvl1pPr>
          </a:lstStyle>
          <a:p>
            <a:pPr lvl="0"/>
            <a:r>
              <a:rPr lang="de-DE" noProof="0"/>
              <a:t>Inhalt einfügen (Text auf erster Ebene // für Subline und Bullets im Text &gt;&gt; Menü &gt; Start &gt; Absatz &gt; Listenebene erhöhen) </a:t>
            </a:r>
          </a:p>
          <a:p>
            <a:pPr lvl="1"/>
            <a:r>
              <a:rPr lang="de-DE" noProof="0"/>
              <a:t>Zweite Ebene</a:t>
            </a:r>
          </a:p>
          <a:p>
            <a:pPr lvl="2"/>
            <a:r>
              <a:rPr lang="de-DE" noProof="0"/>
              <a:t>Dritte Ebene</a:t>
            </a:r>
          </a:p>
          <a:p>
            <a:pPr lvl="3"/>
            <a:r>
              <a:rPr lang="de-DE" noProof="0"/>
              <a:t>Vierte Ebene</a:t>
            </a:r>
          </a:p>
          <a:p>
            <a:pPr lvl="4"/>
            <a:r>
              <a:rPr lang="de-DE" noProof="0"/>
              <a:t>Fünfte Ebene</a:t>
            </a:r>
          </a:p>
          <a:p>
            <a:pPr lvl="5"/>
            <a:r>
              <a:rPr lang="de-DE" noProof="0"/>
              <a:t>Sechste Ebene</a:t>
            </a:r>
          </a:p>
          <a:p>
            <a:pPr lvl="6"/>
            <a:r>
              <a:rPr lang="de-DE" noProof="0"/>
              <a:t>Siebte Ebene</a:t>
            </a:r>
          </a:p>
          <a:p>
            <a:pPr lvl="7"/>
            <a:r>
              <a:rPr lang="de-DE" noProof="0"/>
              <a:t>Achte Ebene</a:t>
            </a:r>
          </a:p>
          <a:p>
            <a:pPr lvl="8"/>
            <a:r>
              <a:rPr lang="de-DE" noProof="0"/>
              <a:t>Neunte Ebene</a:t>
            </a:r>
          </a:p>
        </p:txBody>
      </p:sp>
      <p:sp>
        <p:nvSpPr>
          <p:cNvPr id="10" name="Subline">
            <a:extLst>
              <a:ext uri="{FF2B5EF4-FFF2-40B4-BE49-F238E27FC236}">
                <a16:creationId xmlns:a16="http://schemas.microsoft.com/office/drawing/2014/main" id="{1C5CD37D-A0D8-45CD-8794-4B0FF9D4811E}"/>
              </a:ext>
            </a:extLst>
          </p:cNvPr>
          <p:cNvSpPr>
            <a:spLocks noGrp="1"/>
          </p:cNvSpPr>
          <p:nvPr>
            <p:ph type="body" orient="vert" idx="13" hasCustomPrompt="1"/>
          </p:nvPr>
        </p:nvSpPr>
        <p:spPr>
          <a:xfrm>
            <a:off x="466724" y="1293813"/>
            <a:ext cx="11256963" cy="252000"/>
          </a:xfrm>
        </p:spPr>
        <p:txBody>
          <a:bodyPr vert="horz"/>
          <a:lstStyle>
            <a:lvl1pPr>
              <a:lnSpc>
                <a:spcPct val="138000"/>
              </a:lnSpc>
              <a:spcBef>
                <a:spcPts val="0"/>
              </a:spcBef>
              <a:spcAft>
                <a:spcPts val="0"/>
              </a:spcAft>
              <a:defRPr sz="1200" b="1" cap="all" spc="70" baseline="0">
                <a:solidFill>
                  <a:schemeClr val="accent4"/>
                </a:solidFill>
                <a:latin typeface="+mj-lt"/>
              </a:defRPr>
            </a:lvl1pPr>
            <a:lvl2pPr>
              <a:lnSpc>
                <a:spcPct val="138000"/>
              </a:lnSpc>
              <a:spcBef>
                <a:spcPts val="0"/>
              </a:spcBef>
              <a:spcAft>
                <a:spcPts val="0"/>
              </a:spcAft>
              <a:defRPr/>
            </a:lvl2pPr>
            <a:lvl3pPr>
              <a:lnSpc>
                <a:spcPct val="138000"/>
              </a:lnSpc>
              <a:spcBef>
                <a:spcPts val="0"/>
              </a:spcBef>
              <a:spcAft>
                <a:spcPts val="0"/>
              </a:spcAft>
              <a:defRPr sz="1200" b="1" cap="all" spc="70" baseline="0">
                <a:solidFill>
                  <a:schemeClr val="accent4"/>
                </a:solidFill>
                <a:latin typeface="+mj-lt"/>
              </a:defRPr>
            </a:lvl3pPr>
            <a:lvl4pPr>
              <a:lnSpc>
                <a:spcPct val="138000"/>
              </a:lnSpc>
              <a:spcBef>
                <a:spcPts val="0"/>
              </a:spcBef>
              <a:spcAft>
                <a:spcPts val="0"/>
              </a:spcAft>
              <a:defRPr sz="1200" b="1" cap="all" spc="70" baseline="0">
                <a:solidFill>
                  <a:schemeClr val="accent4"/>
                </a:solidFill>
                <a:latin typeface="+mj-lt"/>
              </a:defRPr>
            </a:lvl4pPr>
            <a:lvl5pPr>
              <a:lnSpc>
                <a:spcPct val="138000"/>
              </a:lnSpc>
              <a:spcBef>
                <a:spcPts val="0"/>
              </a:spcBef>
              <a:spcAft>
                <a:spcPts val="0"/>
              </a:spcAft>
              <a:defRPr sz="1200" b="1" cap="all" spc="70" baseline="0">
                <a:solidFill>
                  <a:schemeClr val="accent4"/>
                </a:solidFill>
                <a:latin typeface="+mj-lt"/>
              </a:defRPr>
            </a:lvl5pPr>
            <a:lvl6pPr>
              <a:lnSpc>
                <a:spcPct val="138000"/>
              </a:lnSpc>
              <a:spcBef>
                <a:spcPts val="0"/>
              </a:spcBef>
              <a:spcAft>
                <a:spcPts val="0"/>
              </a:spcAft>
              <a:defRPr sz="1200" b="1" cap="all" spc="70" baseline="0">
                <a:solidFill>
                  <a:schemeClr val="accent4"/>
                </a:solidFill>
                <a:latin typeface="+mj-lt"/>
              </a:defRPr>
            </a:lvl6pPr>
            <a:lvl7pPr>
              <a:lnSpc>
                <a:spcPct val="138000"/>
              </a:lnSpc>
              <a:spcBef>
                <a:spcPts val="0"/>
              </a:spcBef>
              <a:spcAft>
                <a:spcPts val="0"/>
              </a:spcAft>
              <a:defRPr sz="1200" b="1" cap="all" spc="70" baseline="0">
                <a:solidFill>
                  <a:schemeClr val="accent4"/>
                </a:solidFill>
                <a:latin typeface="+mj-lt"/>
              </a:defRPr>
            </a:lvl7pPr>
            <a:lvl8pPr>
              <a:lnSpc>
                <a:spcPct val="138000"/>
              </a:lnSpc>
              <a:spcBef>
                <a:spcPts val="0"/>
              </a:spcBef>
              <a:spcAft>
                <a:spcPts val="0"/>
              </a:spcAft>
              <a:defRPr sz="1200" b="1" cap="all" spc="70" baseline="0">
                <a:solidFill>
                  <a:schemeClr val="accent4"/>
                </a:solidFill>
                <a:latin typeface="+mj-lt"/>
              </a:defRPr>
            </a:lvl8pPr>
            <a:lvl9pPr>
              <a:lnSpc>
                <a:spcPct val="138000"/>
              </a:lnSpc>
              <a:spcBef>
                <a:spcPts val="0"/>
              </a:spcBef>
              <a:spcAft>
                <a:spcPts val="0"/>
              </a:spcAft>
              <a:defRPr sz="1200" b="1" cap="all" spc="70" baseline="0">
                <a:solidFill>
                  <a:schemeClr val="accent4"/>
                </a:solidFill>
                <a:latin typeface="+mj-lt"/>
              </a:defRPr>
            </a:lvl9pPr>
          </a:lstStyle>
          <a:p>
            <a:pPr lvl="0"/>
            <a:r>
              <a:rPr lang="de-DE" noProof="0"/>
              <a:t>Subline</a:t>
            </a:r>
          </a:p>
        </p:txBody>
      </p:sp>
      <p:sp>
        <p:nvSpPr>
          <p:cNvPr id="2" name="Headline">
            <a:extLst>
              <a:ext uri="{FF2B5EF4-FFF2-40B4-BE49-F238E27FC236}">
                <a16:creationId xmlns:a16="http://schemas.microsoft.com/office/drawing/2014/main" id="{AEC97D6F-A0A5-4FE0-B17B-C1CDCF19A43C}"/>
              </a:ext>
            </a:extLst>
          </p:cNvPr>
          <p:cNvSpPr>
            <a:spLocks noGrp="1"/>
          </p:cNvSpPr>
          <p:nvPr>
            <p:ph type="title" hasCustomPrompt="1"/>
          </p:nvPr>
        </p:nvSpPr>
        <p:spPr>
          <a:xfrm>
            <a:off x="466725" y="414338"/>
            <a:ext cx="9710738" cy="802800"/>
          </a:xfrm>
        </p:spPr>
        <p:txBody>
          <a:bodyPr anchor="t" anchorCtr="0"/>
          <a:lstStyle>
            <a:lvl1pPr>
              <a:defRPr/>
            </a:lvl1pPr>
          </a:lstStyle>
          <a:p>
            <a:r>
              <a:rPr lang="de-DE" noProof="0"/>
              <a:t>Headline auf maximal</a:t>
            </a:r>
            <a:br>
              <a:rPr lang="de-DE" noProof="0"/>
            </a:br>
            <a:r>
              <a:rPr lang="de-DE" noProof="0"/>
              <a:t>zwei Zeilen</a:t>
            </a:r>
            <a:endParaRPr lang="en-GB"/>
          </a:p>
        </p:txBody>
      </p:sp>
    </p:spTree>
    <p:extLst>
      <p:ext uri="{BB962C8B-B14F-4D97-AF65-F5344CB8AC3E}">
        <p14:creationId xmlns:p14="http://schemas.microsoft.com/office/powerpoint/2010/main" val="3813106966"/>
      </p:ext>
    </p:extLst>
  </p:cSld>
  <p:clrMapOvr>
    <a:masterClrMapping/>
  </p:clrMapOvr>
  <p:extLst>
    <p:ext uri="{DCECCB84-F9BA-43D5-87BE-67443E8EF086}">
      <p15:sldGuideLst xmlns:p15="http://schemas.microsoft.com/office/powerpoint/2012/main">
        <p15:guide id="1" pos="294">
          <p15:clr>
            <a:srgbClr val="000000"/>
          </p15:clr>
        </p15:guide>
        <p15:guide id="2" orient="horz" pos="815">
          <p15:clr>
            <a:srgbClr val="000000"/>
          </p15:clr>
        </p15:guide>
        <p15:guide id="5" pos="7385">
          <p15:clr>
            <a:srgbClr val="000000"/>
          </p15:clr>
        </p15:guide>
        <p15:guide id="10" orient="horz" pos="3906">
          <p15:clr>
            <a:srgbClr val="000000"/>
          </p15:clr>
        </p15:guide>
        <p15:guide id="11" orient="horz" pos="261">
          <p15:clr>
            <a:srgbClr val="000000"/>
          </p15:clr>
        </p15:guide>
        <p15:guide id="12" orient="horz" pos="1110">
          <p15:clr>
            <a:srgbClr val="00000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Headline / Inhalt">
    <p:spTree>
      <p:nvGrpSpPr>
        <p:cNvPr id="1" name=""/>
        <p:cNvGrpSpPr/>
        <p:nvPr/>
      </p:nvGrpSpPr>
      <p:grpSpPr>
        <a:xfrm>
          <a:off x="0" y="0"/>
          <a:ext cx="0" cy="0"/>
          <a:chOff x="0" y="0"/>
          <a:chExt cx="0" cy="0"/>
        </a:xfrm>
      </p:grpSpPr>
      <p:sp>
        <p:nvSpPr>
          <p:cNvPr id="5" name="Fußzeile">
            <a:extLst>
              <a:ext uri="{FF2B5EF4-FFF2-40B4-BE49-F238E27FC236}">
                <a16:creationId xmlns:a16="http://schemas.microsoft.com/office/drawing/2014/main" id="{84373269-42F1-4B2A-BA50-A4EACFEF204F}"/>
              </a:ext>
            </a:extLst>
          </p:cNvPr>
          <p:cNvSpPr>
            <a:spLocks noGrp="1"/>
          </p:cNvSpPr>
          <p:nvPr>
            <p:ph type="ftr" sz="quarter" idx="11"/>
          </p:nvPr>
        </p:nvSpPr>
        <p:spPr/>
        <p:txBody>
          <a:bodyPr/>
          <a:lstStyle/>
          <a:p>
            <a:r>
              <a:rPr lang="en-GB"/>
              <a:t>Titel der Präsentation // Kürzel</a:t>
            </a:r>
          </a:p>
        </p:txBody>
      </p:sp>
      <p:sp>
        <p:nvSpPr>
          <p:cNvPr id="4" name="Datum">
            <a:extLst>
              <a:ext uri="{FF2B5EF4-FFF2-40B4-BE49-F238E27FC236}">
                <a16:creationId xmlns:a16="http://schemas.microsoft.com/office/drawing/2014/main" id="{075E5043-6DA3-4B87-A6B1-EA25157FE93D}"/>
              </a:ext>
            </a:extLst>
          </p:cNvPr>
          <p:cNvSpPr>
            <a:spLocks noGrp="1"/>
          </p:cNvSpPr>
          <p:nvPr>
            <p:ph type="dt" sz="half" idx="10"/>
          </p:nvPr>
        </p:nvSpPr>
        <p:spPr/>
        <p:txBody>
          <a:bodyPr/>
          <a:lstStyle/>
          <a:p>
            <a:fld id="{53F48160-D946-4F6A-BD93-BF213770A672}" type="datetime1">
              <a:rPr lang="de-DE" smtClean="0"/>
              <a:t>09.01.2026</a:t>
            </a:fld>
            <a:endParaRPr lang="en-GB"/>
          </a:p>
        </p:txBody>
      </p:sp>
      <p:sp>
        <p:nvSpPr>
          <p:cNvPr id="6" name="Foliennummer">
            <a:extLst>
              <a:ext uri="{FF2B5EF4-FFF2-40B4-BE49-F238E27FC236}">
                <a16:creationId xmlns:a16="http://schemas.microsoft.com/office/drawing/2014/main" id="{78C5F454-F2D3-4145-8A46-8E42A0F8B027}"/>
              </a:ext>
            </a:extLst>
          </p:cNvPr>
          <p:cNvSpPr>
            <a:spLocks noGrp="1"/>
          </p:cNvSpPr>
          <p:nvPr>
            <p:ph type="sldNum" sz="quarter" idx="12"/>
          </p:nvPr>
        </p:nvSpPr>
        <p:spPr/>
        <p:txBody>
          <a:bodyPr/>
          <a:lstStyle/>
          <a:p>
            <a:fld id="{89425045-E617-44AB-9894-E2B8B7241B24}" type="slidenum">
              <a:rPr lang="en-GB" smtClean="0"/>
              <a:t>‹#›</a:t>
            </a:fld>
            <a:endParaRPr lang="en-GB"/>
          </a:p>
        </p:txBody>
      </p:sp>
      <p:sp>
        <p:nvSpPr>
          <p:cNvPr id="15" name="Inhalt">
            <a:extLst>
              <a:ext uri="{FF2B5EF4-FFF2-40B4-BE49-F238E27FC236}">
                <a16:creationId xmlns:a16="http://schemas.microsoft.com/office/drawing/2014/main" id="{1AC890F1-CEC6-4076-95B0-065DF9B028E8}"/>
              </a:ext>
            </a:extLst>
          </p:cNvPr>
          <p:cNvSpPr>
            <a:spLocks noGrp="1"/>
          </p:cNvSpPr>
          <p:nvPr>
            <p:ph idx="1" hasCustomPrompt="1"/>
          </p:nvPr>
        </p:nvSpPr>
        <p:spPr>
          <a:xfrm>
            <a:off x="466726" y="1765300"/>
            <a:ext cx="10439399" cy="4435475"/>
          </a:xfrm>
        </p:spPr>
        <p:txBody>
          <a:bodyPr/>
          <a:lstStyle>
            <a:lvl1pPr>
              <a:defRPr/>
            </a:lvl1pPr>
          </a:lstStyle>
          <a:p>
            <a:pPr lvl="0"/>
            <a:r>
              <a:rPr lang="de-DE" noProof="0"/>
              <a:t>Inhalt einfügen (Text auf erster Ebene // für Subline und Bullets im Text &gt;&gt; Menü &gt; Start &gt; Absatz &gt; Listenebene erhöhen) </a:t>
            </a:r>
          </a:p>
          <a:p>
            <a:pPr lvl="1"/>
            <a:r>
              <a:rPr lang="de-DE" noProof="0"/>
              <a:t>Zweite Ebene</a:t>
            </a:r>
          </a:p>
          <a:p>
            <a:pPr lvl="2"/>
            <a:r>
              <a:rPr lang="de-DE" noProof="0"/>
              <a:t>Dritte Ebene</a:t>
            </a:r>
          </a:p>
          <a:p>
            <a:pPr lvl="3"/>
            <a:r>
              <a:rPr lang="de-DE" noProof="0"/>
              <a:t>Vierte Ebene</a:t>
            </a:r>
          </a:p>
          <a:p>
            <a:pPr lvl="4"/>
            <a:r>
              <a:rPr lang="de-DE" noProof="0"/>
              <a:t>Fünfte Ebene</a:t>
            </a:r>
          </a:p>
          <a:p>
            <a:pPr lvl="5"/>
            <a:r>
              <a:rPr lang="de-DE" noProof="0"/>
              <a:t>Sechste Ebene</a:t>
            </a:r>
          </a:p>
          <a:p>
            <a:pPr lvl="6"/>
            <a:r>
              <a:rPr lang="de-DE" noProof="0"/>
              <a:t>Siebte Ebene</a:t>
            </a:r>
          </a:p>
          <a:p>
            <a:pPr lvl="7"/>
            <a:r>
              <a:rPr lang="de-DE" noProof="0"/>
              <a:t>Achte Ebene</a:t>
            </a:r>
          </a:p>
          <a:p>
            <a:pPr lvl="8"/>
            <a:r>
              <a:rPr lang="de-DE" noProof="0"/>
              <a:t>Neunte Ebene</a:t>
            </a:r>
          </a:p>
        </p:txBody>
      </p:sp>
      <p:sp>
        <p:nvSpPr>
          <p:cNvPr id="10" name="Subline">
            <a:extLst>
              <a:ext uri="{FF2B5EF4-FFF2-40B4-BE49-F238E27FC236}">
                <a16:creationId xmlns:a16="http://schemas.microsoft.com/office/drawing/2014/main" id="{1C5CD37D-A0D8-45CD-8794-4B0FF9D4811E}"/>
              </a:ext>
            </a:extLst>
          </p:cNvPr>
          <p:cNvSpPr>
            <a:spLocks noGrp="1"/>
          </p:cNvSpPr>
          <p:nvPr>
            <p:ph type="body" orient="vert" idx="13" hasCustomPrompt="1"/>
          </p:nvPr>
        </p:nvSpPr>
        <p:spPr>
          <a:xfrm>
            <a:off x="466725" y="846138"/>
            <a:ext cx="9709945" cy="252000"/>
          </a:xfrm>
        </p:spPr>
        <p:txBody>
          <a:bodyPr vert="horz"/>
          <a:lstStyle>
            <a:lvl1pPr>
              <a:lnSpc>
                <a:spcPct val="138000"/>
              </a:lnSpc>
              <a:spcBef>
                <a:spcPts val="0"/>
              </a:spcBef>
              <a:spcAft>
                <a:spcPts val="0"/>
              </a:spcAft>
              <a:defRPr sz="1200" b="1" cap="all" spc="70" baseline="0">
                <a:solidFill>
                  <a:schemeClr val="accent4"/>
                </a:solidFill>
                <a:latin typeface="+mj-lt"/>
              </a:defRPr>
            </a:lvl1pPr>
            <a:lvl2pPr>
              <a:lnSpc>
                <a:spcPct val="138000"/>
              </a:lnSpc>
              <a:spcBef>
                <a:spcPts val="0"/>
              </a:spcBef>
              <a:spcAft>
                <a:spcPts val="0"/>
              </a:spcAft>
              <a:defRPr/>
            </a:lvl2pPr>
            <a:lvl3pPr>
              <a:lnSpc>
                <a:spcPct val="138000"/>
              </a:lnSpc>
              <a:spcBef>
                <a:spcPts val="0"/>
              </a:spcBef>
              <a:spcAft>
                <a:spcPts val="0"/>
              </a:spcAft>
              <a:defRPr sz="1200" b="1" cap="all" spc="70" baseline="0">
                <a:solidFill>
                  <a:schemeClr val="accent4"/>
                </a:solidFill>
                <a:latin typeface="+mj-lt"/>
              </a:defRPr>
            </a:lvl3pPr>
            <a:lvl4pPr>
              <a:lnSpc>
                <a:spcPct val="138000"/>
              </a:lnSpc>
              <a:spcBef>
                <a:spcPts val="0"/>
              </a:spcBef>
              <a:spcAft>
                <a:spcPts val="0"/>
              </a:spcAft>
              <a:defRPr sz="1200" b="1" cap="all" spc="70" baseline="0">
                <a:solidFill>
                  <a:schemeClr val="accent4"/>
                </a:solidFill>
                <a:latin typeface="+mj-lt"/>
              </a:defRPr>
            </a:lvl4pPr>
            <a:lvl5pPr>
              <a:lnSpc>
                <a:spcPct val="138000"/>
              </a:lnSpc>
              <a:spcBef>
                <a:spcPts val="0"/>
              </a:spcBef>
              <a:spcAft>
                <a:spcPts val="0"/>
              </a:spcAft>
              <a:defRPr sz="1200" b="1" cap="all" spc="70" baseline="0">
                <a:solidFill>
                  <a:schemeClr val="accent4"/>
                </a:solidFill>
                <a:latin typeface="+mj-lt"/>
              </a:defRPr>
            </a:lvl5pPr>
            <a:lvl6pPr>
              <a:lnSpc>
                <a:spcPct val="138000"/>
              </a:lnSpc>
              <a:spcBef>
                <a:spcPts val="0"/>
              </a:spcBef>
              <a:spcAft>
                <a:spcPts val="0"/>
              </a:spcAft>
              <a:defRPr sz="1200" b="1" cap="all" spc="70" baseline="0">
                <a:solidFill>
                  <a:schemeClr val="accent4"/>
                </a:solidFill>
                <a:latin typeface="+mj-lt"/>
              </a:defRPr>
            </a:lvl6pPr>
            <a:lvl7pPr>
              <a:lnSpc>
                <a:spcPct val="138000"/>
              </a:lnSpc>
              <a:spcBef>
                <a:spcPts val="0"/>
              </a:spcBef>
              <a:spcAft>
                <a:spcPts val="0"/>
              </a:spcAft>
              <a:defRPr sz="1200" b="1" cap="all" spc="70" baseline="0">
                <a:solidFill>
                  <a:schemeClr val="accent4"/>
                </a:solidFill>
                <a:latin typeface="+mj-lt"/>
              </a:defRPr>
            </a:lvl7pPr>
            <a:lvl8pPr>
              <a:lnSpc>
                <a:spcPct val="138000"/>
              </a:lnSpc>
              <a:spcBef>
                <a:spcPts val="0"/>
              </a:spcBef>
              <a:spcAft>
                <a:spcPts val="0"/>
              </a:spcAft>
              <a:defRPr sz="1200" b="1" cap="all" spc="70" baseline="0">
                <a:solidFill>
                  <a:schemeClr val="accent4"/>
                </a:solidFill>
                <a:latin typeface="+mj-lt"/>
              </a:defRPr>
            </a:lvl8pPr>
            <a:lvl9pPr>
              <a:lnSpc>
                <a:spcPct val="138000"/>
              </a:lnSpc>
              <a:spcBef>
                <a:spcPts val="0"/>
              </a:spcBef>
              <a:spcAft>
                <a:spcPts val="0"/>
              </a:spcAft>
              <a:defRPr sz="1200" b="1" cap="all" spc="70" baseline="0">
                <a:solidFill>
                  <a:schemeClr val="accent4"/>
                </a:solidFill>
                <a:latin typeface="+mj-lt"/>
              </a:defRPr>
            </a:lvl9pPr>
          </a:lstStyle>
          <a:p>
            <a:pPr lvl="0"/>
            <a:r>
              <a:rPr lang="de-DE" noProof="0"/>
              <a:t>Subline</a:t>
            </a:r>
          </a:p>
        </p:txBody>
      </p:sp>
      <p:sp>
        <p:nvSpPr>
          <p:cNvPr id="2" name="Headline">
            <a:extLst>
              <a:ext uri="{FF2B5EF4-FFF2-40B4-BE49-F238E27FC236}">
                <a16:creationId xmlns:a16="http://schemas.microsoft.com/office/drawing/2014/main" id="{AEC97D6F-A0A5-4FE0-B17B-C1CDCF19A43C}"/>
              </a:ext>
            </a:extLst>
          </p:cNvPr>
          <p:cNvSpPr>
            <a:spLocks noGrp="1"/>
          </p:cNvSpPr>
          <p:nvPr>
            <p:ph type="title" hasCustomPrompt="1"/>
          </p:nvPr>
        </p:nvSpPr>
        <p:spPr>
          <a:xfrm>
            <a:off x="466725" y="414338"/>
            <a:ext cx="9710738" cy="432000"/>
          </a:xfrm>
        </p:spPr>
        <p:txBody>
          <a:bodyPr anchor="t" anchorCtr="0"/>
          <a:lstStyle>
            <a:lvl1pPr>
              <a:defRPr/>
            </a:lvl1pPr>
          </a:lstStyle>
          <a:p>
            <a:r>
              <a:rPr lang="de-DE" noProof="0"/>
              <a:t>Headline auf maximal einer Zeile</a:t>
            </a:r>
            <a:endParaRPr lang="en-GB"/>
          </a:p>
        </p:txBody>
      </p:sp>
    </p:spTree>
    <p:extLst>
      <p:ext uri="{BB962C8B-B14F-4D97-AF65-F5344CB8AC3E}">
        <p14:creationId xmlns:p14="http://schemas.microsoft.com/office/powerpoint/2010/main" val="606461391"/>
      </p:ext>
    </p:extLst>
  </p:cSld>
  <p:clrMapOvr>
    <a:masterClrMapping/>
  </p:clrMapOvr>
  <p:extLst>
    <p:ext uri="{DCECCB84-F9BA-43D5-87BE-67443E8EF086}">
      <p15:sldGuideLst xmlns:p15="http://schemas.microsoft.com/office/powerpoint/2012/main">
        <p15:guide id="1" pos="294">
          <p15:clr>
            <a:srgbClr val="000000"/>
          </p15:clr>
        </p15:guide>
        <p15:guide id="2" orient="horz" pos="1112">
          <p15:clr>
            <a:srgbClr val="000000"/>
          </p15:clr>
        </p15:guide>
        <p15:guide id="4" pos="6870">
          <p15:clr>
            <a:srgbClr val="000000"/>
          </p15:clr>
        </p15:guide>
        <p15:guide id="5" pos="7385">
          <p15:clr>
            <a:srgbClr val="000000"/>
          </p15:clr>
        </p15:guide>
        <p15:guide id="10" orient="horz" pos="3906">
          <p15:clr>
            <a:srgbClr val="000000"/>
          </p15:clr>
        </p15:guide>
        <p15:guide id="11" orient="horz" pos="261">
          <p15:clr>
            <a:srgbClr val="000000"/>
          </p15:clr>
        </p15:guide>
        <p15:guide id="13" orient="horz" pos="533">
          <p15:clr>
            <a:srgbClr val="00000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912628" y="1371599"/>
            <a:ext cx="10442760" cy="93975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912628" y="2311353"/>
            <a:ext cx="5084947" cy="695372"/>
          </a:xfrm>
        </p:spPr>
        <p:txBody>
          <a:bodyPr anchor="b">
            <a:normAutofit/>
          </a:bodyPr>
          <a:lstStyle>
            <a:lvl1pPr marL="0" indent="0">
              <a:buNone/>
              <a:defRPr sz="1800" b="1" cap="all" spc="300" baseline="0"/>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912628" y="3006725"/>
            <a:ext cx="5084947"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172200" y="2311353"/>
            <a:ext cx="5183188" cy="695372"/>
          </a:xfrm>
        </p:spPr>
        <p:txBody>
          <a:bodyPr anchor="b">
            <a:normAutofit/>
          </a:bodyPr>
          <a:lstStyle>
            <a:lvl1pPr marL="0" indent="0">
              <a:buNone/>
              <a:defRPr sz="1800" b="1" cap="all" spc="300" baseline="0"/>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172200" y="3006725"/>
            <a:ext cx="5183188"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85A1A01C-F286-49E7-998E-3D5BB613F99A}" type="datetimeFigureOut">
              <a:rPr lang="en-US" dirty="0"/>
              <a:t>1/9/2026</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r>
              <a:rPr lang="en-US"/>
              <a:t>
              </a:t>
            </a:r>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12960-6E85-460F-B6E3-5B82CB31AF3D}" type="slidenum">
              <a:rPr lang="en-US" dirty="0"/>
              <a:t>‹#›</a:t>
            </a:fld>
            <a:endParaRPr lang="en-US"/>
          </a:p>
        </p:txBody>
      </p:sp>
    </p:spTree>
    <p:extLst>
      <p:ext uri="{BB962C8B-B14F-4D97-AF65-F5344CB8AC3E}">
        <p14:creationId xmlns:p14="http://schemas.microsoft.com/office/powerpoint/2010/main" val="17310250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Kontakt">
    <p:bg>
      <p:bgRef idx="1001">
        <a:schemeClr val="bg1"/>
      </p:bgRef>
    </p:bg>
    <p:spTree>
      <p:nvGrpSpPr>
        <p:cNvPr id="1" name=""/>
        <p:cNvGrpSpPr/>
        <p:nvPr/>
      </p:nvGrpSpPr>
      <p:grpSpPr>
        <a:xfrm>
          <a:off x="0" y="0"/>
          <a:ext cx="0" cy="0"/>
          <a:chOff x="0" y="0"/>
          <a:chExt cx="0" cy="0"/>
        </a:xfrm>
      </p:grpSpPr>
      <p:grpSp>
        <p:nvGrpSpPr>
          <p:cNvPr id="11" name="Regieanweisungen">
            <a:extLst>
              <a:ext uri="{FF2B5EF4-FFF2-40B4-BE49-F238E27FC236}">
                <a16:creationId xmlns:a16="http://schemas.microsoft.com/office/drawing/2014/main" id="{E016266D-69DA-460A-98FB-6D23379C985F}"/>
              </a:ext>
            </a:extLst>
          </p:cNvPr>
          <p:cNvGrpSpPr/>
          <p:nvPr userDrawn="1"/>
        </p:nvGrpSpPr>
        <p:grpSpPr>
          <a:xfrm>
            <a:off x="-1584000" y="-324000"/>
            <a:ext cx="15084000" cy="7596000"/>
            <a:chOff x="-1584000" y="-324000"/>
            <a:chExt cx="15084000" cy="7596000"/>
          </a:xfrm>
        </p:grpSpPr>
        <p:sp>
          <p:nvSpPr>
            <p:cNvPr id="12" name="Hilfslinien">
              <a:extLst>
                <a:ext uri="{FF2B5EF4-FFF2-40B4-BE49-F238E27FC236}">
                  <a16:creationId xmlns:a16="http://schemas.microsoft.com/office/drawing/2014/main" id="{6B2EC416-2590-4464-9ACA-F16071DB2E39}"/>
                </a:ext>
              </a:extLst>
            </p:cNvPr>
            <p:cNvSpPr txBox="1"/>
            <p:nvPr userDrawn="1"/>
          </p:nvSpPr>
          <p:spPr>
            <a:xfrm rot="10800000" flipH="1" flipV="1">
              <a:off x="468000" y="-324000"/>
              <a:ext cx="8063706" cy="18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l" defTabSz="2871412"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a:ln>
                    <a:noFill/>
                  </a:ln>
                  <a:solidFill>
                    <a:schemeClr val="bg1"/>
                  </a:solidFill>
                  <a:effectLst/>
                  <a:uLnTx/>
                  <a:uFillTx/>
                  <a:latin typeface="+mn-lt"/>
                  <a:ea typeface="+mn-ea"/>
                  <a:cs typeface="+mn-cs"/>
                </a:rPr>
                <a:t>Führungslinien anzeigen über Menü:</a:t>
              </a:r>
              <a:r>
                <a:rPr kumimoji="0" lang="de-DE" sz="900" b="1" i="0" u="none" strike="noStrike" kern="1200" cap="none" spc="0" normalizeH="0" baseline="0" noProof="0">
                  <a:ln>
                    <a:noFill/>
                  </a:ln>
                  <a:solidFill>
                    <a:schemeClr val="bg1"/>
                  </a:solidFill>
                  <a:effectLst/>
                  <a:uLnTx/>
                  <a:uFillTx/>
                  <a:latin typeface="+mn-lt"/>
                  <a:ea typeface="+mn-ea"/>
                  <a:cs typeface="+mn-cs"/>
                </a:rPr>
                <a:t> Ansicht &gt; </a:t>
              </a:r>
              <a:r>
                <a:rPr kumimoji="0" lang="de-DE" sz="900" b="0" i="0" u="none" strike="noStrike" kern="1200" cap="none" spc="0" normalizeH="0" baseline="0" noProof="0">
                  <a:ln>
                    <a:noFill/>
                  </a:ln>
                  <a:solidFill>
                    <a:schemeClr val="bg1"/>
                  </a:solidFill>
                  <a:effectLst/>
                  <a:uLnTx/>
                  <a:uFillTx/>
                  <a:latin typeface="+mn-lt"/>
                  <a:ea typeface="+mn-ea"/>
                  <a:cs typeface="+mn-cs"/>
                </a:rPr>
                <a:t>Haken bei </a:t>
              </a:r>
              <a:r>
                <a:rPr kumimoji="0" lang="de-DE" sz="900" b="1" i="0" u="none" strike="noStrike" kern="1200" cap="none" spc="0" normalizeH="0" baseline="0" noProof="0">
                  <a:ln>
                    <a:noFill/>
                  </a:ln>
                  <a:solidFill>
                    <a:schemeClr val="bg1"/>
                  </a:solidFill>
                  <a:effectLst/>
                  <a:uLnTx/>
                  <a:uFillTx/>
                  <a:latin typeface="+mn-lt"/>
                  <a:ea typeface="+mn-ea"/>
                  <a:cs typeface="+mn-cs"/>
                </a:rPr>
                <a:t>Führungslinien </a:t>
              </a:r>
              <a:r>
                <a:rPr kumimoji="0" lang="de-DE" sz="900" b="0" i="0" u="none" strike="noStrike" kern="1200" cap="none" spc="0" normalizeH="0" baseline="0" noProof="0">
                  <a:ln>
                    <a:noFill/>
                  </a:ln>
                  <a:solidFill>
                    <a:schemeClr val="bg1"/>
                  </a:solidFill>
                  <a:effectLst/>
                  <a:uLnTx/>
                  <a:uFillTx/>
                  <a:latin typeface="+mn-lt"/>
                  <a:ea typeface="+mn-ea"/>
                  <a:cs typeface="+mn-cs"/>
                </a:rPr>
                <a:t>setzen</a:t>
              </a:r>
            </a:p>
          </p:txBody>
        </p:sp>
        <p:sp>
          <p:nvSpPr>
            <p:cNvPr id="13" name="Fußzeile">
              <a:extLst>
                <a:ext uri="{FF2B5EF4-FFF2-40B4-BE49-F238E27FC236}">
                  <a16:creationId xmlns:a16="http://schemas.microsoft.com/office/drawing/2014/main" id="{99020C89-1DA1-4EBB-81F8-23E824D90F0A}"/>
                </a:ext>
              </a:extLst>
            </p:cNvPr>
            <p:cNvSpPr txBox="1"/>
            <p:nvPr userDrawn="1"/>
          </p:nvSpPr>
          <p:spPr>
            <a:xfrm rot="10800000" flipH="1" flipV="1">
              <a:off x="468000" y="7092000"/>
              <a:ext cx="8063706" cy="18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l" defTabSz="2871412" rtl="0" eaLnBrk="1" fontAlgn="auto" latinLnBrk="0" hangingPunct="1">
                <a:lnSpc>
                  <a:spcPct val="100000"/>
                </a:lnSpc>
                <a:spcBef>
                  <a:spcPts val="0"/>
                </a:spcBef>
                <a:spcAft>
                  <a:spcPts val="0"/>
                </a:spcAft>
                <a:buClrTx/>
                <a:buSzTx/>
                <a:buFontTx/>
                <a:buNone/>
                <a:tabLst/>
                <a:defRPr/>
              </a:pPr>
              <a:r>
                <a:rPr lang="de-DE" sz="900" b="0" baseline="0">
                  <a:solidFill>
                    <a:schemeClr val="bg1"/>
                  </a:solidFill>
                  <a:latin typeface="+mn-lt"/>
                </a:rPr>
                <a:t>Fußzeile/Datum anpassen über Menü:</a:t>
              </a:r>
              <a:r>
                <a:rPr lang="de-DE" sz="900" b="1" baseline="0">
                  <a:solidFill>
                    <a:schemeClr val="bg1"/>
                  </a:solidFill>
                  <a:latin typeface="+mn-lt"/>
                </a:rPr>
                <a:t> Einfügen &gt; Kopf- und Fußzeile</a:t>
              </a:r>
            </a:p>
          </p:txBody>
        </p:sp>
        <p:sp>
          <p:nvSpPr>
            <p:cNvPr id="14" name="Zurücksetzen">
              <a:extLst>
                <a:ext uri="{FF2B5EF4-FFF2-40B4-BE49-F238E27FC236}">
                  <a16:creationId xmlns:a16="http://schemas.microsoft.com/office/drawing/2014/main" id="{EBFDCADB-40F5-43FE-B7C7-44270922AE12}"/>
                </a:ext>
              </a:extLst>
            </p:cNvPr>
            <p:cNvSpPr txBox="1"/>
            <p:nvPr userDrawn="1"/>
          </p:nvSpPr>
          <p:spPr>
            <a:xfrm rot="10800000" flipH="1" flipV="1">
              <a:off x="12348000" y="0"/>
              <a:ext cx="1152000" cy="756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de-DE" sz="900" b="0" baseline="0">
                  <a:solidFill>
                    <a:schemeClr val="bg1"/>
                  </a:solidFill>
                  <a:latin typeface="+mn-lt"/>
                </a:rPr>
                <a:t>Folie in </a:t>
              </a:r>
            </a:p>
            <a:p>
              <a:pPr indent="0" algn="l">
                <a:lnSpc>
                  <a:spcPct val="100000"/>
                </a:lnSpc>
                <a:spcBef>
                  <a:spcPts val="0"/>
                </a:spcBef>
                <a:spcAft>
                  <a:spcPts val="0"/>
                </a:spcAft>
              </a:pPr>
              <a:r>
                <a:rPr lang="de-DE" sz="900" b="0" baseline="0">
                  <a:solidFill>
                    <a:schemeClr val="bg1"/>
                  </a:solidFill>
                  <a:latin typeface="+mn-lt"/>
                </a:rPr>
                <a:t>Ursprungsform </a:t>
              </a:r>
            </a:p>
            <a:p>
              <a:pPr indent="0" algn="l">
                <a:lnSpc>
                  <a:spcPct val="100000"/>
                </a:lnSpc>
                <a:spcBef>
                  <a:spcPts val="0"/>
                </a:spcBef>
                <a:spcAft>
                  <a:spcPts val="0"/>
                </a:spcAft>
              </a:pPr>
              <a:r>
                <a:rPr lang="de-DE" sz="900" b="0" baseline="0">
                  <a:solidFill>
                    <a:schemeClr val="bg1"/>
                  </a:solidFill>
                  <a:latin typeface="+mn-lt"/>
                </a:rPr>
                <a:t>bringen </a:t>
              </a:r>
            </a:p>
            <a:p>
              <a:pPr indent="0" algn="l">
                <a:lnSpc>
                  <a:spcPct val="100000"/>
                </a:lnSpc>
                <a:spcBef>
                  <a:spcPts val="0"/>
                </a:spcBef>
                <a:spcAft>
                  <a:spcPts val="0"/>
                </a:spcAft>
              </a:pPr>
              <a:r>
                <a:rPr lang="de-DE" sz="900" b="0" baseline="0">
                  <a:solidFill>
                    <a:schemeClr val="bg1"/>
                  </a:solidFill>
                  <a:latin typeface="+mn-lt"/>
                </a:rPr>
                <a:t>über Menü:</a:t>
              </a:r>
            </a:p>
            <a:p>
              <a:pPr indent="0" algn="l">
                <a:lnSpc>
                  <a:spcPct val="100000"/>
                </a:lnSpc>
                <a:spcBef>
                  <a:spcPts val="0"/>
                </a:spcBef>
                <a:spcAft>
                  <a:spcPts val="0"/>
                </a:spcAft>
              </a:pPr>
              <a:r>
                <a:rPr lang="de-DE" sz="900" b="1" baseline="0">
                  <a:solidFill>
                    <a:schemeClr val="bg1"/>
                  </a:solidFill>
                  <a:latin typeface="+mn-lt"/>
                </a:rPr>
                <a:t>Start &gt; Folien </a:t>
              </a:r>
            </a:p>
            <a:p>
              <a:pPr indent="0" algn="l">
                <a:lnSpc>
                  <a:spcPct val="100000"/>
                </a:lnSpc>
                <a:spcBef>
                  <a:spcPts val="0"/>
                </a:spcBef>
                <a:spcAft>
                  <a:spcPts val="0"/>
                </a:spcAft>
              </a:pPr>
              <a:r>
                <a:rPr lang="de-DE" sz="900" b="1" baseline="0">
                  <a:solidFill>
                    <a:schemeClr val="bg1"/>
                  </a:solidFill>
                  <a:latin typeface="+mn-lt"/>
                </a:rPr>
                <a:t>&gt; Zurücksetzen</a:t>
              </a:r>
            </a:p>
          </p:txBody>
        </p:sp>
        <p:sp>
          <p:nvSpPr>
            <p:cNvPr id="15" name="Layoutwechsel">
              <a:extLst>
                <a:ext uri="{FF2B5EF4-FFF2-40B4-BE49-F238E27FC236}">
                  <a16:creationId xmlns:a16="http://schemas.microsoft.com/office/drawing/2014/main" id="{0863453D-01E1-4A76-BEAD-15AC8C46F423}"/>
                </a:ext>
              </a:extLst>
            </p:cNvPr>
            <p:cNvSpPr txBox="1"/>
            <p:nvPr userDrawn="1"/>
          </p:nvSpPr>
          <p:spPr>
            <a:xfrm rot="10800000" flipH="1" flipV="1">
              <a:off x="12348000" y="1044000"/>
              <a:ext cx="1080000" cy="756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de-DE" sz="900" b="0" baseline="0">
                  <a:solidFill>
                    <a:schemeClr val="bg1"/>
                  </a:solidFill>
                  <a:latin typeface="+mn-lt"/>
                </a:rPr>
                <a:t>Wechsel des </a:t>
              </a:r>
            </a:p>
            <a:p>
              <a:pPr indent="0" algn="l">
                <a:lnSpc>
                  <a:spcPct val="100000"/>
                </a:lnSpc>
                <a:spcBef>
                  <a:spcPts val="0"/>
                </a:spcBef>
                <a:spcAft>
                  <a:spcPts val="0"/>
                </a:spcAft>
              </a:pPr>
              <a:r>
                <a:rPr lang="de-DE" sz="900" b="0" baseline="0">
                  <a:solidFill>
                    <a:schemeClr val="bg1"/>
                  </a:solidFill>
                  <a:latin typeface="+mn-lt"/>
                </a:rPr>
                <a:t>Folienlayouts </a:t>
              </a:r>
              <a:br>
                <a:rPr lang="de-DE" sz="900" b="0" baseline="0">
                  <a:solidFill>
                    <a:schemeClr val="bg1"/>
                  </a:solidFill>
                  <a:latin typeface="+mn-lt"/>
                </a:rPr>
              </a:br>
              <a:r>
                <a:rPr lang="de-DE" sz="900" b="0" baseline="0">
                  <a:solidFill>
                    <a:schemeClr val="bg1"/>
                  </a:solidFill>
                  <a:latin typeface="+mn-lt"/>
                </a:rPr>
                <a:t>über Menü:</a:t>
              </a:r>
            </a:p>
            <a:p>
              <a:pPr marL="0" marR="0" lvl="0" indent="0" algn="l" defTabSz="2517235" rtl="0" eaLnBrk="1" fontAlgn="auto" latinLnBrk="0" hangingPunct="1">
                <a:lnSpc>
                  <a:spcPct val="100000"/>
                </a:lnSpc>
                <a:spcBef>
                  <a:spcPts val="0"/>
                </a:spcBef>
                <a:spcAft>
                  <a:spcPts val="0"/>
                </a:spcAft>
                <a:buClrTx/>
                <a:buSzTx/>
                <a:buFontTx/>
                <a:buNone/>
                <a:tabLst/>
                <a:defRPr/>
              </a:pPr>
              <a:r>
                <a:rPr lang="de-DE" sz="900" b="1" baseline="0">
                  <a:solidFill>
                    <a:schemeClr val="bg1"/>
                  </a:solidFill>
                  <a:latin typeface="+mn-lt"/>
                </a:rPr>
                <a:t>Start &gt; Folien </a:t>
              </a:r>
            </a:p>
            <a:p>
              <a:pPr marL="0" marR="0" lvl="0" indent="0" algn="l" defTabSz="2517235" rtl="0" eaLnBrk="1" fontAlgn="auto" latinLnBrk="0" hangingPunct="1">
                <a:lnSpc>
                  <a:spcPct val="100000"/>
                </a:lnSpc>
                <a:spcBef>
                  <a:spcPts val="0"/>
                </a:spcBef>
                <a:spcAft>
                  <a:spcPts val="0"/>
                </a:spcAft>
                <a:buClrTx/>
                <a:buSzTx/>
                <a:buFontTx/>
                <a:buNone/>
                <a:tabLst/>
                <a:defRPr/>
              </a:pPr>
              <a:r>
                <a:rPr lang="de-DE" sz="900" b="1" baseline="0">
                  <a:solidFill>
                    <a:schemeClr val="bg1"/>
                  </a:solidFill>
                  <a:latin typeface="+mn-lt"/>
                </a:rPr>
                <a:t>&gt; Layout</a:t>
              </a:r>
            </a:p>
          </p:txBody>
        </p:sp>
        <p:sp>
          <p:nvSpPr>
            <p:cNvPr id="16" name="Text // Listenebene erhöhen">
              <a:extLst>
                <a:ext uri="{FF2B5EF4-FFF2-40B4-BE49-F238E27FC236}">
                  <a16:creationId xmlns:a16="http://schemas.microsoft.com/office/drawing/2014/main" id="{DB82FAB4-F825-4D15-A6D8-0F9F4293B1E5}"/>
                </a:ext>
              </a:extLst>
            </p:cNvPr>
            <p:cNvSpPr txBox="1"/>
            <p:nvPr userDrawn="1"/>
          </p:nvSpPr>
          <p:spPr>
            <a:xfrm>
              <a:off x="-1584000" y="3060000"/>
              <a:ext cx="792000" cy="252000"/>
            </a:xfrm>
            <a:prstGeom prst="rect">
              <a:avLst/>
            </a:prstGeom>
            <a:noFill/>
          </p:spPr>
          <p:txBody>
            <a:bodyPr wrap="square" lIns="0" tIns="0" rIns="0" bIns="0" rtlCol="0" anchor="ctr" anchorCtr="0">
              <a:noAutofit/>
            </a:bodyPr>
            <a:lstStyle/>
            <a:p>
              <a:pPr marL="0" marR="0" lvl="0" indent="0" algn="r" defTabSz="2517235" rtl="0" eaLnBrk="1" fontAlgn="auto" latinLnBrk="0" hangingPunct="1">
                <a:lnSpc>
                  <a:spcPct val="100000"/>
                </a:lnSpc>
                <a:spcBef>
                  <a:spcPts val="0"/>
                </a:spcBef>
                <a:spcAft>
                  <a:spcPts val="0"/>
                </a:spcAft>
                <a:buClrTx/>
                <a:buSzTx/>
                <a:buFontTx/>
                <a:buNone/>
                <a:tabLst/>
                <a:defRPr/>
              </a:pPr>
              <a:r>
                <a:rPr lang="de-DE" sz="900" b="0" i="0" baseline="0">
                  <a:solidFill>
                    <a:schemeClr val="bg1"/>
                  </a:solidFill>
                  <a:latin typeface="+mn-lt"/>
                </a:rPr>
                <a:t>Listenebene</a:t>
              </a:r>
            </a:p>
            <a:p>
              <a:pPr marL="0" marR="0" lvl="0" indent="0" algn="r" defTabSz="2517235" rtl="0" eaLnBrk="1" fontAlgn="auto" latinLnBrk="0" hangingPunct="1">
                <a:lnSpc>
                  <a:spcPct val="100000"/>
                </a:lnSpc>
                <a:spcBef>
                  <a:spcPts val="0"/>
                </a:spcBef>
                <a:spcAft>
                  <a:spcPts val="0"/>
                </a:spcAft>
                <a:buClrTx/>
                <a:buSzTx/>
                <a:buFontTx/>
                <a:buNone/>
                <a:tabLst/>
                <a:defRPr/>
              </a:pPr>
              <a:r>
                <a:rPr lang="de-DE" sz="900" b="0" i="0" baseline="0">
                  <a:solidFill>
                    <a:schemeClr val="bg1"/>
                  </a:solidFill>
                  <a:latin typeface="+mn-lt"/>
                </a:rPr>
                <a:t>erhöhen</a:t>
              </a:r>
            </a:p>
          </p:txBody>
        </p:sp>
        <p:sp>
          <p:nvSpPr>
            <p:cNvPr id="17" name="Text // Listenebene verringern">
              <a:extLst>
                <a:ext uri="{FF2B5EF4-FFF2-40B4-BE49-F238E27FC236}">
                  <a16:creationId xmlns:a16="http://schemas.microsoft.com/office/drawing/2014/main" id="{515083C4-A59A-4886-BD6D-11C730BE9B38}"/>
                </a:ext>
              </a:extLst>
            </p:cNvPr>
            <p:cNvSpPr txBox="1"/>
            <p:nvPr userDrawn="1"/>
          </p:nvSpPr>
          <p:spPr>
            <a:xfrm>
              <a:off x="-1584000" y="3384000"/>
              <a:ext cx="792000" cy="252000"/>
            </a:xfrm>
            <a:prstGeom prst="rect">
              <a:avLst/>
            </a:prstGeom>
            <a:noFill/>
          </p:spPr>
          <p:txBody>
            <a:bodyPr wrap="square" lIns="0" tIns="0" rIns="0" bIns="0" rtlCol="0" anchor="ctr" anchorCtr="0">
              <a:noAutofit/>
            </a:bodyPr>
            <a:lstStyle/>
            <a:p>
              <a:pPr marL="0" marR="0" lvl="0" indent="0" algn="r" defTabSz="2517235" rtl="0" eaLnBrk="1" fontAlgn="auto" latinLnBrk="0" hangingPunct="1">
                <a:lnSpc>
                  <a:spcPct val="100000"/>
                </a:lnSpc>
                <a:spcBef>
                  <a:spcPts val="0"/>
                </a:spcBef>
                <a:spcAft>
                  <a:spcPts val="0"/>
                </a:spcAft>
                <a:buClrTx/>
                <a:buSzTx/>
                <a:buFontTx/>
                <a:buNone/>
                <a:tabLst/>
                <a:defRPr/>
              </a:pPr>
              <a:r>
                <a:rPr lang="de-DE" sz="900" b="0" i="0" baseline="0">
                  <a:solidFill>
                    <a:schemeClr val="bg1"/>
                  </a:solidFill>
                  <a:latin typeface="+mn-lt"/>
                </a:rPr>
                <a:t>Listenebene</a:t>
              </a:r>
            </a:p>
            <a:p>
              <a:pPr marL="0" marR="0" lvl="0" indent="0" algn="r" defTabSz="2517235" rtl="0" eaLnBrk="1" fontAlgn="auto" latinLnBrk="0" hangingPunct="1">
                <a:lnSpc>
                  <a:spcPct val="100000"/>
                </a:lnSpc>
                <a:spcBef>
                  <a:spcPts val="0"/>
                </a:spcBef>
                <a:spcAft>
                  <a:spcPts val="0"/>
                </a:spcAft>
                <a:buClrTx/>
                <a:buSzTx/>
                <a:buFontTx/>
                <a:buNone/>
                <a:tabLst/>
                <a:defRPr/>
              </a:pPr>
              <a:r>
                <a:rPr lang="de-DE" sz="900" b="0" i="0" baseline="0">
                  <a:solidFill>
                    <a:schemeClr val="bg1"/>
                  </a:solidFill>
                  <a:latin typeface="+mn-lt"/>
                </a:rPr>
                <a:t>verringern</a:t>
              </a:r>
            </a:p>
          </p:txBody>
        </p:sp>
        <p:sp>
          <p:nvSpPr>
            <p:cNvPr id="18" name="Listenebenen">
              <a:extLst>
                <a:ext uri="{FF2B5EF4-FFF2-40B4-BE49-F238E27FC236}">
                  <a16:creationId xmlns:a16="http://schemas.microsoft.com/office/drawing/2014/main" id="{C6A8F301-2660-446F-AA25-D95AA28887B2}"/>
                </a:ext>
              </a:extLst>
            </p:cNvPr>
            <p:cNvSpPr txBox="1"/>
            <p:nvPr userDrawn="1"/>
          </p:nvSpPr>
          <p:spPr>
            <a:xfrm rot="10800000" flipH="1" flipV="1">
              <a:off x="-1584000" y="2232000"/>
              <a:ext cx="1440000" cy="792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r" defTabSz="2517235" rtl="0" eaLnBrk="1" fontAlgn="auto" latinLnBrk="0" hangingPunct="1">
                <a:lnSpc>
                  <a:spcPct val="100000"/>
                </a:lnSpc>
                <a:spcBef>
                  <a:spcPts val="0"/>
                </a:spcBef>
                <a:spcAft>
                  <a:spcPts val="0"/>
                </a:spcAft>
                <a:buClrTx/>
                <a:buSzTx/>
                <a:buFontTx/>
                <a:buNone/>
                <a:tabLst/>
                <a:defRPr/>
              </a:pPr>
              <a:r>
                <a:rPr lang="de-DE" sz="900" b="0" baseline="0">
                  <a:solidFill>
                    <a:schemeClr val="bg1"/>
                  </a:solidFill>
                  <a:latin typeface="+mn-lt"/>
                </a:rPr>
                <a:t>Wechsel der Textebene </a:t>
              </a:r>
            </a:p>
            <a:p>
              <a:pPr marL="0" marR="0" lvl="0" indent="0" algn="r" defTabSz="2517235" rtl="0" eaLnBrk="1" fontAlgn="auto" latinLnBrk="0" hangingPunct="1">
                <a:lnSpc>
                  <a:spcPct val="100000"/>
                </a:lnSpc>
                <a:spcBef>
                  <a:spcPts val="0"/>
                </a:spcBef>
                <a:spcAft>
                  <a:spcPts val="0"/>
                </a:spcAft>
                <a:buClrTx/>
                <a:buSzTx/>
                <a:buFontTx/>
                <a:buNone/>
                <a:tabLst/>
                <a:defRPr/>
              </a:pPr>
              <a:r>
                <a:rPr lang="de-DE" sz="900" b="0" baseline="0">
                  <a:solidFill>
                    <a:schemeClr val="bg1"/>
                  </a:solidFill>
                  <a:latin typeface="+mn-lt"/>
                </a:rPr>
                <a:t>über Menü:</a:t>
              </a:r>
            </a:p>
            <a:p>
              <a:pPr marL="0" marR="0" lvl="0" indent="0" algn="r" defTabSz="2517235" rtl="0" eaLnBrk="1" fontAlgn="auto" latinLnBrk="0" hangingPunct="1">
                <a:lnSpc>
                  <a:spcPct val="100000"/>
                </a:lnSpc>
                <a:spcBef>
                  <a:spcPts val="0"/>
                </a:spcBef>
                <a:spcAft>
                  <a:spcPts val="0"/>
                </a:spcAft>
                <a:buClrTx/>
                <a:buSzTx/>
                <a:buFontTx/>
                <a:buNone/>
                <a:tabLst/>
                <a:defRPr/>
              </a:pPr>
              <a:r>
                <a:rPr lang="de-DE" sz="900" b="1" baseline="0">
                  <a:solidFill>
                    <a:schemeClr val="bg1"/>
                  </a:solidFill>
                  <a:latin typeface="+mn-lt"/>
                </a:rPr>
                <a:t>Start &gt; Absatz &gt; </a:t>
              </a:r>
            </a:p>
            <a:p>
              <a:pPr marL="0" marR="0" lvl="0" indent="0" algn="r" defTabSz="2517235" rtl="0" eaLnBrk="1" fontAlgn="auto" latinLnBrk="0" hangingPunct="1">
                <a:lnSpc>
                  <a:spcPct val="100000"/>
                </a:lnSpc>
                <a:spcBef>
                  <a:spcPts val="0"/>
                </a:spcBef>
                <a:spcAft>
                  <a:spcPts val="0"/>
                </a:spcAft>
                <a:buClrTx/>
                <a:buSzTx/>
                <a:buFontTx/>
                <a:buNone/>
                <a:tabLst/>
                <a:defRPr/>
              </a:pPr>
              <a:r>
                <a:rPr lang="de-DE" sz="900" b="1" baseline="0">
                  <a:solidFill>
                    <a:schemeClr val="bg1"/>
                  </a:solidFill>
                  <a:latin typeface="+mn-lt"/>
                </a:rPr>
                <a:t>Listenebene erhöhen/verringern</a:t>
              </a:r>
            </a:p>
          </p:txBody>
        </p:sp>
        <p:pic>
          <p:nvPicPr>
            <p:cNvPr id="19" name="Bild // Listenebene erhöhen">
              <a:extLst>
                <a:ext uri="{FF2B5EF4-FFF2-40B4-BE49-F238E27FC236}">
                  <a16:creationId xmlns:a16="http://schemas.microsoft.com/office/drawing/2014/main" id="{F10F1961-E291-482C-8832-8A7CC4B19F75}"/>
                </a:ext>
              </a:extLst>
            </p:cNvPr>
            <p:cNvPicPr>
              <a:picLocks noChangeAspect="1"/>
            </p:cNvPicPr>
            <p:nvPr userDrawn="1"/>
          </p:nvPicPr>
          <p:blipFill>
            <a:blip r:embed="rId2"/>
            <a:stretch>
              <a:fillRect/>
            </a:stretch>
          </p:blipFill>
          <p:spPr>
            <a:xfrm>
              <a:off x="-684000" y="3060000"/>
              <a:ext cx="544320" cy="252000"/>
            </a:xfrm>
            <a:prstGeom prst="rect">
              <a:avLst/>
            </a:prstGeom>
          </p:spPr>
        </p:pic>
        <p:pic>
          <p:nvPicPr>
            <p:cNvPr id="20" name="Bild // Listenebene verringern">
              <a:extLst>
                <a:ext uri="{FF2B5EF4-FFF2-40B4-BE49-F238E27FC236}">
                  <a16:creationId xmlns:a16="http://schemas.microsoft.com/office/drawing/2014/main" id="{095B47E8-E945-4692-9661-9E0607EA6710}"/>
                </a:ext>
              </a:extLst>
            </p:cNvPr>
            <p:cNvPicPr>
              <a:picLocks noChangeAspect="1"/>
            </p:cNvPicPr>
            <p:nvPr userDrawn="1"/>
          </p:nvPicPr>
          <p:blipFill>
            <a:blip r:embed="rId3"/>
            <a:stretch>
              <a:fillRect/>
            </a:stretch>
          </p:blipFill>
          <p:spPr>
            <a:xfrm>
              <a:off x="-684000" y="3384000"/>
              <a:ext cx="544320" cy="252000"/>
            </a:xfrm>
            <a:prstGeom prst="rect">
              <a:avLst/>
            </a:prstGeom>
          </p:spPr>
        </p:pic>
      </p:grpSp>
      <p:sp>
        <p:nvSpPr>
          <p:cNvPr id="5" name="Fußzeile">
            <a:extLst>
              <a:ext uri="{FF2B5EF4-FFF2-40B4-BE49-F238E27FC236}">
                <a16:creationId xmlns:a16="http://schemas.microsoft.com/office/drawing/2014/main" id="{84373269-42F1-4B2A-BA50-A4EACFEF204F}"/>
              </a:ext>
            </a:extLst>
          </p:cNvPr>
          <p:cNvSpPr>
            <a:spLocks noGrp="1"/>
          </p:cNvSpPr>
          <p:nvPr>
            <p:ph type="ftr" sz="quarter" idx="11"/>
          </p:nvPr>
        </p:nvSpPr>
        <p:spPr>
          <a:xfrm>
            <a:off x="1836000" y="6984000"/>
            <a:ext cx="9887688" cy="359392"/>
          </a:xfrm>
        </p:spPr>
        <p:txBody>
          <a:bodyPr/>
          <a:lstStyle>
            <a:lvl1pPr>
              <a:defRPr>
                <a:solidFill>
                  <a:schemeClr val="bg1"/>
                </a:solidFill>
              </a:defRPr>
            </a:lvl1pPr>
          </a:lstStyle>
          <a:p>
            <a:r>
              <a:rPr lang="en-GB"/>
              <a:t>Titel der Präsentation // Kürzel</a:t>
            </a:r>
          </a:p>
        </p:txBody>
      </p:sp>
      <p:sp>
        <p:nvSpPr>
          <p:cNvPr id="4" name="Datum">
            <a:extLst>
              <a:ext uri="{FF2B5EF4-FFF2-40B4-BE49-F238E27FC236}">
                <a16:creationId xmlns:a16="http://schemas.microsoft.com/office/drawing/2014/main" id="{075E5043-6DA3-4B87-A6B1-EA25157FE93D}"/>
              </a:ext>
            </a:extLst>
          </p:cNvPr>
          <p:cNvSpPr>
            <a:spLocks noGrp="1"/>
          </p:cNvSpPr>
          <p:nvPr>
            <p:ph type="dt" sz="half" idx="10"/>
          </p:nvPr>
        </p:nvSpPr>
        <p:spPr>
          <a:xfrm>
            <a:off x="926475" y="6984000"/>
            <a:ext cx="720000" cy="358775"/>
          </a:xfrm>
        </p:spPr>
        <p:txBody>
          <a:bodyPr/>
          <a:lstStyle>
            <a:lvl1pPr>
              <a:defRPr>
                <a:solidFill>
                  <a:schemeClr val="bg1"/>
                </a:solidFill>
              </a:defRPr>
            </a:lvl1pPr>
          </a:lstStyle>
          <a:p>
            <a:fld id="{2AB383AF-6A3E-47DA-8553-0E5B9E05A7B1}" type="datetime1">
              <a:rPr lang="de-DE" smtClean="0"/>
              <a:pPr/>
              <a:t>09.01.2026</a:t>
            </a:fld>
            <a:endParaRPr lang="en-GB"/>
          </a:p>
        </p:txBody>
      </p:sp>
      <p:sp>
        <p:nvSpPr>
          <p:cNvPr id="6" name="Foliennummer">
            <a:extLst>
              <a:ext uri="{FF2B5EF4-FFF2-40B4-BE49-F238E27FC236}">
                <a16:creationId xmlns:a16="http://schemas.microsoft.com/office/drawing/2014/main" id="{78C5F454-F2D3-4145-8A46-8E42A0F8B027}"/>
              </a:ext>
            </a:extLst>
          </p:cNvPr>
          <p:cNvSpPr>
            <a:spLocks noGrp="1"/>
          </p:cNvSpPr>
          <p:nvPr>
            <p:ph type="sldNum" sz="quarter" idx="12"/>
          </p:nvPr>
        </p:nvSpPr>
        <p:spPr>
          <a:xfrm>
            <a:off x="466725" y="6984000"/>
            <a:ext cx="360000" cy="358775"/>
          </a:xfrm>
        </p:spPr>
        <p:txBody>
          <a:bodyPr/>
          <a:lstStyle>
            <a:lvl1pPr>
              <a:defRPr>
                <a:solidFill>
                  <a:schemeClr val="bg1"/>
                </a:solidFill>
              </a:defRPr>
            </a:lvl1pPr>
          </a:lstStyle>
          <a:p>
            <a:fld id="{89425045-E617-44AB-9894-E2B8B7241B24}" type="slidenum">
              <a:rPr lang="en-GB" smtClean="0"/>
              <a:pPr/>
              <a:t>‹#›</a:t>
            </a:fld>
            <a:endParaRPr lang="en-GB"/>
          </a:p>
        </p:txBody>
      </p:sp>
      <p:pic>
        <p:nvPicPr>
          <p:cNvPr id="21" name="OASE Logo">
            <a:extLst>
              <a:ext uri="{FF2B5EF4-FFF2-40B4-BE49-F238E27FC236}">
                <a16:creationId xmlns:a16="http://schemas.microsoft.com/office/drawing/2014/main" id="{348234C0-583A-4EE2-91A9-7D178776BDE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645275" y="468002"/>
            <a:ext cx="1080000" cy="581771"/>
          </a:xfrm>
          <a:prstGeom prst="rect">
            <a:avLst/>
          </a:prstGeom>
        </p:spPr>
      </p:pic>
      <p:sp>
        <p:nvSpPr>
          <p:cNvPr id="7" name="Text">
            <a:extLst>
              <a:ext uri="{FF2B5EF4-FFF2-40B4-BE49-F238E27FC236}">
                <a16:creationId xmlns:a16="http://schemas.microsoft.com/office/drawing/2014/main" id="{1939A448-0F2E-4135-83DB-3DD28B1D9BD7}"/>
              </a:ext>
            </a:extLst>
          </p:cNvPr>
          <p:cNvSpPr>
            <a:spLocks noGrp="1"/>
          </p:cNvSpPr>
          <p:nvPr>
            <p:ph type="body" orient="vert" idx="1" hasCustomPrompt="1"/>
          </p:nvPr>
        </p:nvSpPr>
        <p:spPr>
          <a:xfrm>
            <a:off x="3179763" y="2693987"/>
            <a:ext cx="3656014" cy="3494088"/>
          </a:xfrm>
        </p:spPr>
        <p:txBody>
          <a:bodyPr vert="horz" numCol="1" spcCol="144000"/>
          <a:lstStyle>
            <a:lvl1pPr>
              <a:lnSpc>
                <a:spcPct val="119000"/>
              </a:lnSpc>
              <a:spcBef>
                <a:spcPts val="0"/>
              </a:spcBef>
              <a:spcAft>
                <a:spcPts val="0"/>
              </a:spcAft>
              <a:defRPr sz="1400" b="0" cap="none" spc="0" baseline="0">
                <a:solidFill>
                  <a:schemeClr val="tx1"/>
                </a:solidFill>
                <a:latin typeface="+mn-lt"/>
              </a:defRPr>
            </a:lvl1pPr>
            <a:lvl2pPr>
              <a:lnSpc>
                <a:spcPct val="119000"/>
              </a:lnSpc>
              <a:spcBef>
                <a:spcPts val="0"/>
              </a:spcBef>
              <a:spcAft>
                <a:spcPts val="0"/>
              </a:spcAft>
              <a:defRPr sz="1400" b="0" cap="none" spc="0" baseline="0">
                <a:solidFill>
                  <a:schemeClr val="tx1"/>
                </a:solidFill>
              </a:defRPr>
            </a:lvl2pPr>
            <a:lvl3pPr>
              <a:lnSpc>
                <a:spcPct val="119000"/>
              </a:lnSpc>
              <a:spcBef>
                <a:spcPts val="0"/>
              </a:spcBef>
              <a:spcAft>
                <a:spcPts val="0"/>
              </a:spcAft>
              <a:defRPr sz="1400" b="0" cap="none" spc="0" baseline="0">
                <a:solidFill>
                  <a:schemeClr val="tx1"/>
                </a:solidFill>
              </a:defRPr>
            </a:lvl3pPr>
            <a:lvl4pPr>
              <a:lnSpc>
                <a:spcPct val="119000"/>
              </a:lnSpc>
              <a:spcBef>
                <a:spcPts val="0"/>
              </a:spcBef>
              <a:spcAft>
                <a:spcPts val="0"/>
              </a:spcAft>
              <a:defRPr sz="1400" b="0" cap="none" spc="0" baseline="0">
                <a:solidFill>
                  <a:schemeClr val="tx1"/>
                </a:solidFill>
              </a:defRPr>
            </a:lvl4pPr>
            <a:lvl5pPr>
              <a:lnSpc>
                <a:spcPct val="119000"/>
              </a:lnSpc>
              <a:spcBef>
                <a:spcPts val="0"/>
              </a:spcBef>
              <a:spcAft>
                <a:spcPts val="0"/>
              </a:spcAft>
              <a:defRPr sz="1400" b="0" cap="none" spc="0" baseline="0">
                <a:solidFill>
                  <a:schemeClr val="tx1"/>
                </a:solidFill>
              </a:defRPr>
            </a:lvl5pPr>
            <a:lvl6pPr>
              <a:lnSpc>
                <a:spcPct val="119000"/>
              </a:lnSpc>
              <a:spcBef>
                <a:spcPts val="0"/>
              </a:spcBef>
              <a:spcAft>
                <a:spcPts val="0"/>
              </a:spcAft>
              <a:defRPr sz="1400" b="0" cap="none" spc="0" baseline="0">
                <a:solidFill>
                  <a:schemeClr val="tx1"/>
                </a:solidFill>
              </a:defRPr>
            </a:lvl6pPr>
            <a:lvl7pPr>
              <a:lnSpc>
                <a:spcPct val="119000"/>
              </a:lnSpc>
              <a:spcBef>
                <a:spcPts val="0"/>
              </a:spcBef>
              <a:spcAft>
                <a:spcPts val="0"/>
              </a:spcAft>
              <a:defRPr sz="1400" b="0" cap="none" spc="0" baseline="0">
                <a:solidFill>
                  <a:schemeClr val="tx1"/>
                </a:solidFill>
              </a:defRPr>
            </a:lvl7pPr>
            <a:lvl8pPr>
              <a:lnSpc>
                <a:spcPct val="119000"/>
              </a:lnSpc>
              <a:spcBef>
                <a:spcPts val="0"/>
              </a:spcBef>
              <a:spcAft>
                <a:spcPts val="0"/>
              </a:spcAft>
              <a:defRPr sz="1400" b="0" cap="none" spc="0" baseline="0">
                <a:solidFill>
                  <a:schemeClr val="tx1"/>
                </a:solidFill>
              </a:defRPr>
            </a:lvl8pPr>
            <a:lvl9pPr>
              <a:lnSpc>
                <a:spcPct val="119000"/>
              </a:lnSpc>
              <a:spcBef>
                <a:spcPts val="0"/>
              </a:spcBef>
              <a:spcAft>
                <a:spcPts val="0"/>
              </a:spcAft>
              <a:defRPr sz="1400" b="0" cap="none" spc="0" baseline="0">
                <a:solidFill>
                  <a:schemeClr val="tx1"/>
                </a:solidFill>
              </a:defRPr>
            </a:lvl9pPr>
          </a:lstStyle>
          <a:p>
            <a:pPr lvl="0"/>
            <a:r>
              <a:rPr lang="de-DE" noProof="0"/>
              <a:t>Vorname Nachname</a:t>
            </a:r>
            <a:br>
              <a:rPr lang="de-DE" noProof="0"/>
            </a:br>
            <a:r>
              <a:rPr lang="de-DE" noProof="0"/>
              <a:t>(...)</a:t>
            </a:r>
            <a:br>
              <a:rPr lang="de-DE" noProof="0"/>
            </a:br>
            <a:br>
              <a:rPr lang="de-DE" noProof="0"/>
            </a:br>
            <a:r>
              <a:rPr lang="de-DE" noProof="0"/>
              <a:t>OASE GmbH</a:t>
            </a:r>
            <a:br>
              <a:rPr lang="de-DE" noProof="0"/>
            </a:br>
            <a:r>
              <a:rPr lang="de-DE" noProof="0"/>
              <a:t>Postfach 2069</a:t>
            </a:r>
            <a:br>
              <a:rPr lang="de-DE" noProof="0"/>
            </a:br>
            <a:r>
              <a:rPr lang="de-DE" noProof="0"/>
              <a:t>48469 Hörstel</a:t>
            </a:r>
            <a:br>
              <a:rPr lang="de-DE" noProof="0"/>
            </a:br>
            <a:r>
              <a:rPr lang="de-DE" noProof="0"/>
              <a:t>Germany</a:t>
            </a:r>
            <a:br>
              <a:rPr lang="de-DE" noProof="0"/>
            </a:br>
            <a:br>
              <a:rPr lang="de-DE" noProof="0"/>
            </a:br>
            <a:r>
              <a:rPr lang="de-DE" noProof="0" err="1"/>
              <a:t>www.oase.com</a:t>
            </a:r>
            <a:endParaRPr lang="de-DE" noProof="0"/>
          </a:p>
        </p:txBody>
      </p:sp>
      <p:sp>
        <p:nvSpPr>
          <p:cNvPr id="9" name="Bild">
            <a:extLst>
              <a:ext uri="{FF2B5EF4-FFF2-40B4-BE49-F238E27FC236}">
                <a16:creationId xmlns:a16="http://schemas.microsoft.com/office/drawing/2014/main" id="{5A8D0F1C-E641-43D5-8572-31AC67B9A4A6}"/>
              </a:ext>
            </a:extLst>
          </p:cNvPr>
          <p:cNvSpPr>
            <a:spLocks noGrp="1"/>
          </p:cNvSpPr>
          <p:nvPr>
            <p:ph type="pic" sz="quarter" idx="15" hasCustomPrompt="1"/>
          </p:nvPr>
        </p:nvSpPr>
        <p:spPr>
          <a:xfrm>
            <a:off x="466725" y="2755900"/>
            <a:ext cx="2311400" cy="2374899"/>
          </a:xfrm>
          <a:solidFill>
            <a:schemeClr val="tx2"/>
          </a:solidFill>
        </p:spPr>
        <p:txBody>
          <a:bodyPr anchor="ctr" anchorCtr="0"/>
          <a:lstStyle>
            <a:lvl1pPr algn="ctr">
              <a:defRPr>
                <a:solidFill>
                  <a:schemeClr val="bg1"/>
                </a:solidFill>
              </a:defRPr>
            </a:lvl1pPr>
          </a:lstStyle>
          <a:p>
            <a:r>
              <a:rPr lang="de-DE"/>
              <a:t>Bild einfügen</a:t>
            </a:r>
          </a:p>
        </p:txBody>
      </p:sp>
      <p:sp>
        <p:nvSpPr>
          <p:cNvPr id="10" name="Subline">
            <a:extLst>
              <a:ext uri="{FF2B5EF4-FFF2-40B4-BE49-F238E27FC236}">
                <a16:creationId xmlns:a16="http://schemas.microsoft.com/office/drawing/2014/main" id="{1C5CD37D-A0D8-45CD-8794-4B0FF9D4811E}"/>
              </a:ext>
            </a:extLst>
          </p:cNvPr>
          <p:cNvSpPr>
            <a:spLocks noGrp="1"/>
          </p:cNvSpPr>
          <p:nvPr>
            <p:ph type="body" orient="vert" idx="13" hasCustomPrompt="1"/>
          </p:nvPr>
        </p:nvSpPr>
        <p:spPr>
          <a:xfrm>
            <a:off x="466724" y="1979612"/>
            <a:ext cx="11256963" cy="252000"/>
          </a:xfrm>
        </p:spPr>
        <p:txBody>
          <a:bodyPr vert="horz"/>
          <a:lstStyle>
            <a:lvl1pPr>
              <a:lnSpc>
                <a:spcPct val="138000"/>
              </a:lnSpc>
              <a:spcBef>
                <a:spcPts val="0"/>
              </a:spcBef>
              <a:spcAft>
                <a:spcPts val="0"/>
              </a:spcAft>
              <a:defRPr sz="1200" b="1" cap="all" spc="70" baseline="0">
                <a:solidFill>
                  <a:schemeClr val="tx1"/>
                </a:solidFill>
                <a:latin typeface="+mj-lt"/>
              </a:defRPr>
            </a:lvl1pPr>
            <a:lvl2pPr>
              <a:lnSpc>
                <a:spcPct val="138000"/>
              </a:lnSpc>
              <a:spcBef>
                <a:spcPts val="0"/>
              </a:spcBef>
              <a:spcAft>
                <a:spcPts val="0"/>
              </a:spcAft>
              <a:defRPr>
                <a:solidFill>
                  <a:schemeClr val="tx1"/>
                </a:solidFill>
              </a:defRPr>
            </a:lvl2pPr>
            <a:lvl3pPr>
              <a:lnSpc>
                <a:spcPct val="138000"/>
              </a:lnSpc>
              <a:spcBef>
                <a:spcPts val="0"/>
              </a:spcBef>
              <a:spcAft>
                <a:spcPts val="0"/>
              </a:spcAft>
              <a:defRPr sz="1200" b="1" cap="all" spc="70" baseline="0">
                <a:solidFill>
                  <a:schemeClr val="tx1"/>
                </a:solidFill>
                <a:latin typeface="+mj-lt"/>
              </a:defRPr>
            </a:lvl3pPr>
            <a:lvl4pPr>
              <a:lnSpc>
                <a:spcPct val="138000"/>
              </a:lnSpc>
              <a:spcBef>
                <a:spcPts val="0"/>
              </a:spcBef>
              <a:spcAft>
                <a:spcPts val="0"/>
              </a:spcAft>
              <a:defRPr sz="1200" b="1" cap="all" spc="70" baseline="0">
                <a:solidFill>
                  <a:schemeClr val="tx1"/>
                </a:solidFill>
                <a:latin typeface="+mj-lt"/>
              </a:defRPr>
            </a:lvl4pPr>
            <a:lvl5pPr>
              <a:lnSpc>
                <a:spcPct val="138000"/>
              </a:lnSpc>
              <a:spcBef>
                <a:spcPts val="0"/>
              </a:spcBef>
              <a:spcAft>
                <a:spcPts val="0"/>
              </a:spcAft>
              <a:defRPr sz="1200" b="1" cap="all" spc="70" baseline="0">
                <a:solidFill>
                  <a:schemeClr val="tx1"/>
                </a:solidFill>
                <a:latin typeface="+mj-lt"/>
              </a:defRPr>
            </a:lvl5pPr>
            <a:lvl6pPr>
              <a:lnSpc>
                <a:spcPct val="138000"/>
              </a:lnSpc>
              <a:spcBef>
                <a:spcPts val="0"/>
              </a:spcBef>
              <a:spcAft>
                <a:spcPts val="0"/>
              </a:spcAft>
              <a:defRPr sz="1200" b="1" cap="all" spc="70" baseline="0">
                <a:solidFill>
                  <a:schemeClr val="tx1"/>
                </a:solidFill>
                <a:latin typeface="+mj-lt"/>
              </a:defRPr>
            </a:lvl6pPr>
            <a:lvl7pPr>
              <a:lnSpc>
                <a:spcPct val="138000"/>
              </a:lnSpc>
              <a:spcBef>
                <a:spcPts val="0"/>
              </a:spcBef>
              <a:spcAft>
                <a:spcPts val="0"/>
              </a:spcAft>
              <a:defRPr sz="1200" b="1" cap="all" spc="70" baseline="0">
                <a:solidFill>
                  <a:schemeClr val="tx1"/>
                </a:solidFill>
                <a:latin typeface="+mj-lt"/>
              </a:defRPr>
            </a:lvl7pPr>
            <a:lvl8pPr>
              <a:lnSpc>
                <a:spcPct val="138000"/>
              </a:lnSpc>
              <a:spcBef>
                <a:spcPts val="0"/>
              </a:spcBef>
              <a:spcAft>
                <a:spcPts val="0"/>
              </a:spcAft>
              <a:defRPr sz="1200" b="1" cap="all" spc="70" baseline="0">
                <a:solidFill>
                  <a:schemeClr val="tx1"/>
                </a:solidFill>
                <a:latin typeface="+mj-lt"/>
              </a:defRPr>
            </a:lvl8pPr>
            <a:lvl9pPr>
              <a:lnSpc>
                <a:spcPct val="138000"/>
              </a:lnSpc>
              <a:spcBef>
                <a:spcPts val="0"/>
              </a:spcBef>
              <a:spcAft>
                <a:spcPts val="0"/>
              </a:spcAft>
              <a:defRPr sz="1200" b="1" cap="all" spc="70" baseline="0">
                <a:solidFill>
                  <a:schemeClr val="tx1"/>
                </a:solidFill>
                <a:latin typeface="+mj-lt"/>
              </a:defRPr>
            </a:lvl9pPr>
          </a:lstStyle>
          <a:p>
            <a:pPr lvl="0"/>
            <a:r>
              <a:rPr lang="de-DE" noProof="0"/>
              <a:t>Subline</a:t>
            </a:r>
          </a:p>
        </p:txBody>
      </p:sp>
      <p:sp>
        <p:nvSpPr>
          <p:cNvPr id="2" name="Headline">
            <a:extLst>
              <a:ext uri="{FF2B5EF4-FFF2-40B4-BE49-F238E27FC236}">
                <a16:creationId xmlns:a16="http://schemas.microsoft.com/office/drawing/2014/main" id="{AEC97D6F-A0A5-4FE0-B17B-C1CDCF19A43C}"/>
              </a:ext>
            </a:extLst>
          </p:cNvPr>
          <p:cNvSpPr>
            <a:spLocks noGrp="1"/>
          </p:cNvSpPr>
          <p:nvPr>
            <p:ph type="title" hasCustomPrompt="1"/>
          </p:nvPr>
        </p:nvSpPr>
        <p:spPr/>
        <p:txBody>
          <a:bodyPr/>
          <a:lstStyle>
            <a:lvl1pPr>
              <a:defRPr/>
            </a:lvl1pPr>
          </a:lstStyle>
          <a:p>
            <a:r>
              <a:rPr lang="de-DE" noProof="0"/>
              <a:t>Kontakt Headline</a:t>
            </a:r>
            <a:endParaRPr lang="en-GB"/>
          </a:p>
        </p:txBody>
      </p:sp>
    </p:spTree>
    <p:extLst>
      <p:ext uri="{BB962C8B-B14F-4D97-AF65-F5344CB8AC3E}">
        <p14:creationId xmlns:p14="http://schemas.microsoft.com/office/powerpoint/2010/main" val="67401129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94">
          <p15:clr>
            <a:srgbClr val="000000"/>
          </p15:clr>
        </p15:guide>
        <p15:guide id="2" orient="horz" pos="1145">
          <p15:clr>
            <a:srgbClr val="000000"/>
          </p15:clr>
        </p15:guide>
        <p15:guide id="5" pos="7385">
          <p15:clr>
            <a:srgbClr val="000000"/>
          </p15:clr>
        </p15:guide>
        <p15:guide id="6" orient="horz" pos="1706">
          <p15:clr>
            <a:srgbClr val="000000"/>
          </p15:clr>
        </p15:guide>
        <p15:guide id="10" orient="horz" pos="3906">
          <p15:clr>
            <a:srgbClr val="000000"/>
          </p15:clr>
        </p15:guide>
        <p15:guide id="11" orient="horz" pos="261">
          <p15:clr>
            <a:srgbClr val="000000"/>
          </p15:clr>
        </p15:guide>
        <p15:guide id="12" orient="horz" pos="1247">
          <p15:clr>
            <a:srgbClr val="000000"/>
          </p15:clr>
        </p15:guide>
        <p15:guide id="14" pos="2003">
          <p15:clr>
            <a:srgbClr val="000000"/>
          </p15:clr>
        </p15:guide>
        <p15:guide id="15" orient="horz" pos="1736">
          <p15:clr>
            <a:srgbClr val="00000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C0EAC-CF02-2537-0ED2-CB7EE61B2B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8D22C6-CF65-6890-84D6-F816EDBACB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C4AFA2-D0DC-04A8-6034-7D65BCB88207}"/>
              </a:ext>
            </a:extLst>
          </p:cNvPr>
          <p:cNvSpPr>
            <a:spLocks noGrp="1"/>
          </p:cNvSpPr>
          <p:nvPr>
            <p:ph type="dt" sz="half" idx="10"/>
          </p:nvPr>
        </p:nvSpPr>
        <p:spPr/>
        <p:txBody>
          <a:bodyPr/>
          <a:lstStyle/>
          <a:p>
            <a:fld id="{4A9EF1F0-3AF3-4224-B9A3-F9338AB071EA}" type="datetimeFigureOut">
              <a:rPr lang="en-US" smtClean="0"/>
              <a:t>1/9/2026</a:t>
            </a:fld>
            <a:endParaRPr lang="en-US"/>
          </a:p>
        </p:txBody>
      </p:sp>
      <p:sp>
        <p:nvSpPr>
          <p:cNvPr id="5" name="Footer Placeholder 4">
            <a:extLst>
              <a:ext uri="{FF2B5EF4-FFF2-40B4-BE49-F238E27FC236}">
                <a16:creationId xmlns:a16="http://schemas.microsoft.com/office/drawing/2014/main" id="{199453C4-C384-8517-F360-1971C73158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311940-D9DF-541F-E884-7A8D8CA1C15A}"/>
              </a:ext>
            </a:extLst>
          </p:cNvPr>
          <p:cNvSpPr>
            <a:spLocks noGrp="1"/>
          </p:cNvSpPr>
          <p:nvPr>
            <p:ph type="sldNum" sz="quarter" idx="12"/>
          </p:nvPr>
        </p:nvSpPr>
        <p:spPr/>
        <p:txBody>
          <a:bodyPr/>
          <a:lstStyle/>
          <a:p>
            <a:fld id="{DC9BA105-1396-4CC7-BADF-7023F951DF48}" type="slidenum">
              <a:rPr lang="en-US" smtClean="0"/>
              <a:t>‹#›</a:t>
            </a:fld>
            <a:endParaRPr lang="en-US"/>
          </a:p>
        </p:txBody>
      </p:sp>
    </p:spTree>
    <p:extLst>
      <p:ext uri="{BB962C8B-B14F-4D97-AF65-F5344CB8AC3E}">
        <p14:creationId xmlns:p14="http://schemas.microsoft.com/office/powerpoint/2010/main" val="6150171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C54EA-5135-2579-0788-A1A598C1698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141DE7-1FA3-6BBF-AE8A-A9AD71A2FE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3CCE75-E0C8-1652-17D8-2DA9BB45AB71}"/>
              </a:ext>
            </a:extLst>
          </p:cNvPr>
          <p:cNvSpPr>
            <a:spLocks noGrp="1"/>
          </p:cNvSpPr>
          <p:nvPr>
            <p:ph type="dt" sz="half" idx="10"/>
          </p:nvPr>
        </p:nvSpPr>
        <p:spPr/>
        <p:txBody>
          <a:bodyPr/>
          <a:lstStyle/>
          <a:p>
            <a:fld id="{4A9EF1F0-3AF3-4224-B9A3-F9338AB071EA}" type="datetimeFigureOut">
              <a:rPr lang="en-US" smtClean="0"/>
              <a:t>1/9/2026</a:t>
            </a:fld>
            <a:endParaRPr lang="en-US"/>
          </a:p>
        </p:txBody>
      </p:sp>
      <p:sp>
        <p:nvSpPr>
          <p:cNvPr id="5" name="Footer Placeholder 4">
            <a:extLst>
              <a:ext uri="{FF2B5EF4-FFF2-40B4-BE49-F238E27FC236}">
                <a16:creationId xmlns:a16="http://schemas.microsoft.com/office/drawing/2014/main" id="{4D306ACF-C36F-ECE8-A64F-4017AE993C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B1B0DA-B83A-4A43-6364-0294BCB436FD}"/>
              </a:ext>
            </a:extLst>
          </p:cNvPr>
          <p:cNvSpPr>
            <a:spLocks noGrp="1"/>
          </p:cNvSpPr>
          <p:nvPr>
            <p:ph type="sldNum" sz="quarter" idx="12"/>
          </p:nvPr>
        </p:nvSpPr>
        <p:spPr/>
        <p:txBody>
          <a:bodyPr/>
          <a:lstStyle/>
          <a:p>
            <a:fld id="{DC9BA105-1396-4CC7-BADF-7023F951DF48}" type="slidenum">
              <a:rPr lang="en-US" smtClean="0"/>
              <a:t>‹#›</a:t>
            </a:fld>
            <a:endParaRPr lang="en-US"/>
          </a:p>
        </p:txBody>
      </p:sp>
    </p:spTree>
    <p:extLst>
      <p:ext uri="{BB962C8B-B14F-4D97-AF65-F5344CB8AC3E}">
        <p14:creationId xmlns:p14="http://schemas.microsoft.com/office/powerpoint/2010/main" val="11587596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C0EAC-CF02-2537-0ED2-CB7EE61B2B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8D22C6-CF65-6890-84D6-F816EDBACB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C4AFA2-D0DC-04A8-6034-7D65BCB88207}"/>
              </a:ext>
            </a:extLst>
          </p:cNvPr>
          <p:cNvSpPr>
            <a:spLocks noGrp="1"/>
          </p:cNvSpPr>
          <p:nvPr>
            <p:ph type="dt" sz="half" idx="10"/>
          </p:nvPr>
        </p:nvSpPr>
        <p:spPr/>
        <p:txBody>
          <a:bodyPr/>
          <a:lstStyle/>
          <a:p>
            <a:fld id="{4A9EF1F0-3AF3-4224-B9A3-F9338AB071EA}" type="datetimeFigureOut">
              <a:rPr lang="en-US" smtClean="0"/>
              <a:t>1/9/2026</a:t>
            </a:fld>
            <a:endParaRPr lang="en-US"/>
          </a:p>
        </p:txBody>
      </p:sp>
      <p:sp>
        <p:nvSpPr>
          <p:cNvPr id="5" name="Footer Placeholder 4">
            <a:extLst>
              <a:ext uri="{FF2B5EF4-FFF2-40B4-BE49-F238E27FC236}">
                <a16:creationId xmlns:a16="http://schemas.microsoft.com/office/drawing/2014/main" id="{199453C4-C384-8517-F360-1971C73158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311940-D9DF-541F-E884-7A8D8CA1C15A}"/>
              </a:ext>
            </a:extLst>
          </p:cNvPr>
          <p:cNvSpPr>
            <a:spLocks noGrp="1"/>
          </p:cNvSpPr>
          <p:nvPr>
            <p:ph type="sldNum" sz="quarter" idx="12"/>
          </p:nvPr>
        </p:nvSpPr>
        <p:spPr/>
        <p:txBody>
          <a:bodyPr/>
          <a:lstStyle/>
          <a:p>
            <a:fld id="{DC9BA105-1396-4CC7-BADF-7023F951DF48}" type="slidenum">
              <a:rPr lang="en-US" smtClean="0"/>
              <a:t>‹#›</a:t>
            </a:fld>
            <a:endParaRPr lang="en-US"/>
          </a:p>
        </p:txBody>
      </p:sp>
    </p:spTree>
    <p:extLst>
      <p:ext uri="{BB962C8B-B14F-4D97-AF65-F5344CB8AC3E}">
        <p14:creationId xmlns:p14="http://schemas.microsoft.com/office/powerpoint/2010/main" val="8522545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28223-90F5-D3F0-F3E3-32D3CB7DA19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679F8E-5738-5A4A-2FF3-A13D488576B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21EF9B-6F77-7279-76AF-E05CB2615E15}"/>
              </a:ext>
            </a:extLst>
          </p:cNvPr>
          <p:cNvSpPr>
            <a:spLocks noGrp="1"/>
          </p:cNvSpPr>
          <p:nvPr>
            <p:ph type="dt" sz="half" idx="10"/>
          </p:nvPr>
        </p:nvSpPr>
        <p:spPr/>
        <p:txBody>
          <a:bodyPr/>
          <a:lstStyle/>
          <a:p>
            <a:fld id="{4A9EF1F0-3AF3-4224-B9A3-F9338AB071EA}" type="datetimeFigureOut">
              <a:rPr lang="en-US" smtClean="0"/>
              <a:t>1/9/2026</a:t>
            </a:fld>
            <a:endParaRPr lang="en-US"/>
          </a:p>
        </p:txBody>
      </p:sp>
      <p:sp>
        <p:nvSpPr>
          <p:cNvPr id="5" name="Footer Placeholder 4">
            <a:extLst>
              <a:ext uri="{FF2B5EF4-FFF2-40B4-BE49-F238E27FC236}">
                <a16:creationId xmlns:a16="http://schemas.microsoft.com/office/drawing/2014/main" id="{B626EAE8-A528-1560-01A2-EECD65B0B9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565E07-475E-CC55-47DE-2D63C1655E71}"/>
              </a:ext>
            </a:extLst>
          </p:cNvPr>
          <p:cNvSpPr>
            <a:spLocks noGrp="1"/>
          </p:cNvSpPr>
          <p:nvPr>
            <p:ph type="sldNum" sz="quarter" idx="12"/>
          </p:nvPr>
        </p:nvSpPr>
        <p:spPr/>
        <p:txBody>
          <a:bodyPr/>
          <a:lstStyle/>
          <a:p>
            <a:fld id="{DC9BA105-1396-4CC7-BADF-7023F951DF48}" type="slidenum">
              <a:rPr lang="en-US" smtClean="0"/>
              <a:t>‹#›</a:t>
            </a:fld>
            <a:endParaRPr lang="en-US"/>
          </a:p>
        </p:txBody>
      </p:sp>
    </p:spTree>
    <p:extLst>
      <p:ext uri="{BB962C8B-B14F-4D97-AF65-F5344CB8AC3E}">
        <p14:creationId xmlns:p14="http://schemas.microsoft.com/office/powerpoint/2010/main" val="9866297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734FD-F920-AB46-B53C-C85E1DADD4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EBD9A4-3E4D-8C6D-8051-ABDC4ECA8E9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08EDD2-9DA1-D671-9E40-6F40707324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BDABDB-0EB3-9702-A962-4FC9BB53429F}"/>
              </a:ext>
            </a:extLst>
          </p:cNvPr>
          <p:cNvSpPr>
            <a:spLocks noGrp="1"/>
          </p:cNvSpPr>
          <p:nvPr>
            <p:ph type="dt" sz="half" idx="10"/>
          </p:nvPr>
        </p:nvSpPr>
        <p:spPr/>
        <p:txBody>
          <a:bodyPr/>
          <a:lstStyle/>
          <a:p>
            <a:fld id="{4A9EF1F0-3AF3-4224-B9A3-F9338AB071EA}" type="datetimeFigureOut">
              <a:rPr lang="en-US" smtClean="0"/>
              <a:t>1/9/2026</a:t>
            </a:fld>
            <a:endParaRPr lang="en-US"/>
          </a:p>
        </p:txBody>
      </p:sp>
      <p:sp>
        <p:nvSpPr>
          <p:cNvPr id="6" name="Footer Placeholder 5">
            <a:extLst>
              <a:ext uri="{FF2B5EF4-FFF2-40B4-BE49-F238E27FC236}">
                <a16:creationId xmlns:a16="http://schemas.microsoft.com/office/drawing/2014/main" id="{FDE6D779-D319-9D7C-071B-91835EBA0B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99B1F3-F9CA-55B4-3493-87B343436C8E}"/>
              </a:ext>
            </a:extLst>
          </p:cNvPr>
          <p:cNvSpPr>
            <a:spLocks noGrp="1"/>
          </p:cNvSpPr>
          <p:nvPr>
            <p:ph type="sldNum" sz="quarter" idx="12"/>
          </p:nvPr>
        </p:nvSpPr>
        <p:spPr/>
        <p:txBody>
          <a:bodyPr/>
          <a:lstStyle/>
          <a:p>
            <a:fld id="{DC9BA105-1396-4CC7-BADF-7023F951DF48}" type="slidenum">
              <a:rPr lang="en-US" smtClean="0"/>
              <a:t>‹#›</a:t>
            </a:fld>
            <a:endParaRPr lang="en-US"/>
          </a:p>
        </p:txBody>
      </p:sp>
    </p:spTree>
    <p:extLst>
      <p:ext uri="{BB962C8B-B14F-4D97-AF65-F5344CB8AC3E}">
        <p14:creationId xmlns:p14="http://schemas.microsoft.com/office/powerpoint/2010/main" val="31371469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7F371-75DE-605C-3431-C42FC2608C2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D1743C-1E8A-7AB6-7E66-1DA85CAFA4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96FCD8-95F6-73E3-BCD1-3532F6D49FF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B62EE6D-F241-8224-5B74-3F687263B3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27F2B3-2900-DE1A-1581-D7E4F2BCDB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6D6449-C6C1-9F56-7764-5F78660BCE60}"/>
              </a:ext>
            </a:extLst>
          </p:cNvPr>
          <p:cNvSpPr>
            <a:spLocks noGrp="1"/>
          </p:cNvSpPr>
          <p:nvPr>
            <p:ph type="dt" sz="half" idx="10"/>
          </p:nvPr>
        </p:nvSpPr>
        <p:spPr/>
        <p:txBody>
          <a:bodyPr/>
          <a:lstStyle/>
          <a:p>
            <a:fld id="{4A9EF1F0-3AF3-4224-B9A3-F9338AB071EA}" type="datetimeFigureOut">
              <a:rPr lang="en-US" smtClean="0"/>
              <a:t>1/9/2026</a:t>
            </a:fld>
            <a:endParaRPr lang="en-US"/>
          </a:p>
        </p:txBody>
      </p:sp>
      <p:sp>
        <p:nvSpPr>
          <p:cNvPr id="8" name="Footer Placeholder 7">
            <a:extLst>
              <a:ext uri="{FF2B5EF4-FFF2-40B4-BE49-F238E27FC236}">
                <a16:creationId xmlns:a16="http://schemas.microsoft.com/office/drawing/2014/main" id="{C602C90D-C7F1-A48F-C6F7-F6DC8D114E8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5228417-2EC8-5C51-ACA1-0C1C5B2D432E}"/>
              </a:ext>
            </a:extLst>
          </p:cNvPr>
          <p:cNvSpPr>
            <a:spLocks noGrp="1"/>
          </p:cNvSpPr>
          <p:nvPr>
            <p:ph type="sldNum" sz="quarter" idx="12"/>
          </p:nvPr>
        </p:nvSpPr>
        <p:spPr/>
        <p:txBody>
          <a:bodyPr/>
          <a:lstStyle/>
          <a:p>
            <a:fld id="{DC9BA105-1396-4CC7-BADF-7023F951DF48}" type="slidenum">
              <a:rPr lang="en-US" smtClean="0"/>
              <a:t>‹#›</a:t>
            </a:fld>
            <a:endParaRPr lang="en-US"/>
          </a:p>
        </p:txBody>
      </p:sp>
    </p:spTree>
    <p:extLst>
      <p:ext uri="{BB962C8B-B14F-4D97-AF65-F5344CB8AC3E}">
        <p14:creationId xmlns:p14="http://schemas.microsoft.com/office/powerpoint/2010/main" val="23111988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8A4B6-D748-6482-0B3A-5CF83445F70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3ECAEC3-323D-0E97-4A22-53E0D30C18E3}"/>
              </a:ext>
            </a:extLst>
          </p:cNvPr>
          <p:cNvSpPr>
            <a:spLocks noGrp="1"/>
          </p:cNvSpPr>
          <p:nvPr>
            <p:ph type="dt" sz="half" idx="10"/>
          </p:nvPr>
        </p:nvSpPr>
        <p:spPr/>
        <p:txBody>
          <a:bodyPr/>
          <a:lstStyle/>
          <a:p>
            <a:fld id="{4A9EF1F0-3AF3-4224-B9A3-F9338AB071EA}" type="datetimeFigureOut">
              <a:rPr lang="en-US" smtClean="0"/>
              <a:t>1/9/2026</a:t>
            </a:fld>
            <a:endParaRPr lang="en-US"/>
          </a:p>
        </p:txBody>
      </p:sp>
      <p:sp>
        <p:nvSpPr>
          <p:cNvPr id="4" name="Footer Placeholder 3">
            <a:extLst>
              <a:ext uri="{FF2B5EF4-FFF2-40B4-BE49-F238E27FC236}">
                <a16:creationId xmlns:a16="http://schemas.microsoft.com/office/drawing/2014/main" id="{74BA2386-AB4A-3705-7691-EE7D651D50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6DA4541-0B06-DE3A-97CE-4EDB12550678}"/>
              </a:ext>
            </a:extLst>
          </p:cNvPr>
          <p:cNvSpPr>
            <a:spLocks noGrp="1"/>
          </p:cNvSpPr>
          <p:nvPr>
            <p:ph type="sldNum" sz="quarter" idx="12"/>
          </p:nvPr>
        </p:nvSpPr>
        <p:spPr/>
        <p:txBody>
          <a:bodyPr/>
          <a:lstStyle/>
          <a:p>
            <a:fld id="{DC9BA105-1396-4CC7-BADF-7023F951DF48}" type="slidenum">
              <a:rPr lang="en-US" smtClean="0"/>
              <a:t>‹#›</a:t>
            </a:fld>
            <a:endParaRPr lang="en-US"/>
          </a:p>
        </p:txBody>
      </p:sp>
    </p:spTree>
    <p:extLst>
      <p:ext uri="{BB962C8B-B14F-4D97-AF65-F5344CB8AC3E}">
        <p14:creationId xmlns:p14="http://schemas.microsoft.com/office/powerpoint/2010/main" val="32736744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5541FB-26E5-CF64-E15E-8FBFD2A39E73}"/>
              </a:ext>
            </a:extLst>
          </p:cNvPr>
          <p:cNvSpPr>
            <a:spLocks noGrp="1"/>
          </p:cNvSpPr>
          <p:nvPr>
            <p:ph type="dt" sz="half" idx="10"/>
          </p:nvPr>
        </p:nvSpPr>
        <p:spPr/>
        <p:txBody>
          <a:bodyPr/>
          <a:lstStyle/>
          <a:p>
            <a:fld id="{4A9EF1F0-3AF3-4224-B9A3-F9338AB071EA}" type="datetimeFigureOut">
              <a:rPr lang="en-US" smtClean="0"/>
              <a:t>1/9/2026</a:t>
            </a:fld>
            <a:endParaRPr lang="en-US"/>
          </a:p>
        </p:txBody>
      </p:sp>
      <p:sp>
        <p:nvSpPr>
          <p:cNvPr id="3" name="Footer Placeholder 2">
            <a:extLst>
              <a:ext uri="{FF2B5EF4-FFF2-40B4-BE49-F238E27FC236}">
                <a16:creationId xmlns:a16="http://schemas.microsoft.com/office/drawing/2014/main" id="{81DF96F5-6144-FC26-3A4D-19126F2CE4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04134C7-9767-9CCE-9173-42BB941BBFFA}"/>
              </a:ext>
            </a:extLst>
          </p:cNvPr>
          <p:cNvSpPr>
            <a:spLocks noGrp="1"/>
          </p:cNvSpPr>
          <p:nvPr>
            <p:ph type="sldNum" sz="quarter" idx="12"/>
          </p:nvPr>
        </p:nvSpPr>
        <p:spPr/>
        <p:txBody>
          <a:bodyPr/>
          <a:lstStyle/>
          <a:p>
            <a:fld id="{DC9BA105-1396-4CC7-BADF-7023F951DF48}" type="slidenum">
              <a:rPr lang="en-US" smtClean="0"/>
              <a:t>‹#›</a:t>
            </a:fld>
            <a:endParaRPr lang="en-US"/>
          </a:p>
        </p:txBody>
      </p:sp>
    </p:spTree>
    <p:extLst>
      <p:ext uri="{BB962C8B-B14F-4D97-AF65-F5344CB8AC3E}">
        <p14:creationId xmlns:p14="http://schemas.microsoft.com/office/powerpoint/2010/main" val="6081043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C80BE-CF49-EBE6-B995-0E667956E8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652F830-DF7E-E083-2C49-A5A415F8C9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9507CF-7C89-A72C-0313-0DA84D6C24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EC42B4-F8BC-9657-1541-064C4C41D733}"/>
              </a:ext>
            </a:extLst>
          </p:cNvPr>
          <p:cNvSpPr>
            <a:spLocks noGrp="1"/>
          </p:cNvSpPr>
          <p:nvPr>
            <p:ph type="dt" sz="half" idx="10"/>
          </p:nvPr>
        </p:nvSpPr>
        <p:spPr/>
        <p:txBody>
          <a:bodyPr/>
          <a:lstStyle/>
          <a:p>
            <a:fld id="{4A9EF1F0-3AF3-4224-B9A3-F9338AB071EA}" type="datetimeFigureOut">
              <a:rPr lang="en-US" smtClean="0"/>
              <a:t>1/9/2026</a:t>
            </a:fld>
            <a:endParaRPr lang="en-US"/>
          </a:p>
        </p:txBody>
      </p:sp>
      <p:sp>
        <p:nvSpPr>
          <p:cNvPr id="6" name="Footer Placeholder 5">
            <a:extLst>
              <a:ext uri="{FF2B5EF4-FFF2-40B4-BE49-F238E27FC236}">
                <a16:creationId xmlns:a16="http://schemas.microsoft.com/office/drawing/2014/main" id="{97A45513-B394-99F2-9EFB-35F6901566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7891BC-A33E-2D70-D2C1-407F656D81E9}"/>
              </a:ext>
            </a:extLst>
          </p:cNvPr>
          <p:cNvSpPr>
            <a:spLocks noGrp="1"/>
          </p:cNvSpPr>
          <p:nvPr>
            <p:ph type="sldNum" sz="quarter" idx="12"/>
          </p:nvPr>
        </p:nvSpPr>
        <p:spPr/>
        <p:txBody>
          <a:bodyPr/>
          <a:lstStyle/>
          <a:p>
            <a:fld id="{DC9BA105-1396-4CC7-BADF-7023F951DF48}" type="slidenum">
              <a:rPr lang="en-US" smtClean="0"/>
              <a:t>‹#›</a:t>
            </a:fld>
            <a:endParaRPr lang="en-US"/>
          </a:p>
        </p:txBody>
      </p:sp>
    </p:spTree>
    <p:extLst>
      <p:ext uri="{BB962C8B-B14F-4D97-AF65-F5344CB8AC3E}">
        <p14:creationId xmlns:p14="http://schemas.microsoft.com/office/powerpoint/2010/main" val="871186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B7CC2C0A-F771-42D9-AAB0-90C3A2B0FEAD}" type="datetimeFigureOut">
              <a:rPr lang="en-US" dirty="0"/>
              <a:t>1/9/2026</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r>
              <a:rPr lang="en-US"/>
              <a:t>
              </a:t>
            </a:r>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12960-6E85-460F-B6E3-5B82CB31AF3D}" type="slidenum">
              <a:rPr lang="en-US" dirty="0"/>
              <a:t>‹#›</a:t>
            </a:fld>
            <a:endParaRPr lang="en-US"/>
          </a:p>
        </p:txBody>
      </p:sp>
    </p:spTree>
    <p:extLst>
      <p:ext uri="{BB962C8B-B14F-4D97-AF65-F5344CB8AC3E}">
        <p14:creationId xmlns:p14="http://schemas.microsoft.com/office/powerpoint/2010/main" val="29250118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AB624-DFB3-C022-7B5F-C5EF392BC0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99A03D-2C5B-A021-55D4-02251F737B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4999C27-6423-E847-FBDE-E9BF7AF719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88D719-FAEE-05FC-9257-38D693E3E272}"/>
              </a:ext>
            </a:extLst>
          </p:cNvPr>
          <p:cNvSpPr>
            <a:spLocks noGrp="1"/>
          </p:cNvSpPr>
          <p:nvPr>
            <p:ph type="dt" sz="half" idx="10"/>
          </p:nvPr>
        </p:nvSpPr>
        <p:spPr/>
        <p:txBody>
          <a:bodyPr/>
          <a:lstStyle/>
          <a:p>
            <a:fld id="{4A9EF1F0-3AF3-4224-B9A3-F9338AB071EA}" type="datetimeFigureOut">
              <a:rPr lang="en-US" smtClean="0"/>
              <a:t>1/9/2026</a:t>
            </a:fld>
            <a:endParaRPr lang="en-US"/>
          </a:p>
        </p:txBody>
      </p:sp>
      <p:sp>
        <p:nvSpPr>
          <p:cNvPr id="6" name="Footer Placeholder 5">
            <a:extLst>
              <a:ext uri="{FF2B5EF4-FFF2-40B4-BE49-F238E27FC236}">
                <a16:creationId xmlns:a16="http://schemas.microsoft.com/office/drawing/2014/main" id="{F9D78060-2226-EF0A-F52B-9C29476EAA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811BA8-B821-D94B-50CE-D5EF987AA847}"/>
              </a:ext>
            </a:extLst>
          </p:cNvPr>
          <p:cNvSpPr>
            <a:spLocks noGrp="1"/>
          </p:cNvSpPr>
          <p:nvPr>
            <p:ph type="sldNum" sz="quarter" idx="12"/>
          </p:nvPr>
        </p:nvSpPr>
        <p:spPr/>
        <p:txBody>
          <a:bodyPr/>
          <a:lstStyle/>
          <a:p>
            <a:fld id="{DC9BA105-1396-4CC7-BADF-7023F951DF48}" type="slidenum">
              <a:rPr lang="en-US" smtClean="0"/>
              <a:t>‹#›</a:t>
            </a:fld>
            <a:endParaRPr lang="en-US"/>
          </a:p>
        </p:txBody>
      </p:sp>
    </p:spTree>
    <p:extLst>
      <p:ext uri="{BB962C8B-B14F-4D97-AF65-F5344CB8AC3E}">
        <p14:creationId xmlns:p14="http://schemas.microsoft.com/office/powerpoint/2010/main" val="35217733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FB62F-2FCA-E3C8-C427-CD41AA0BAD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9A82287-B9DA-60FB-84EF-FE00CC6C1B7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C7CA3E-D3F1-4BCA-0D00-81D5D9D71959}"/>
              </a:ext>
            </a:extLst>
          </p:cNvPr>
          <p:cNvSpPr>
            <a:spLocks noGrp="1"/>
          </p:cNvSpPr>
          <p:nvPr>
            <p:ph type="dt" sz="half" idx="10"/>
          </p:nvPr>
        </p:nvSpPr>
        <p:spPr/>
        <p:txBody>
          <a:bodyPr/>
          <a:lstStyle/>
          <a:p>
            <a:fld id="{4A9EF1F0-3AF3-4224-B9A3-F9338AB071EA}" type="datetimeFigureOut">
              <a:rPr lang="en-US" smtClean="0"/>
              <a:t>1/9/2026</a:t>
            </a:fld>
            <a:endParaRPr lang="en-US"/>
          </a:p>
        </p:txBody>
      </p:sp>
      <p:sp>
        <p:nvSpPr>
          <p:cNvPr id="5" name="Footer Placeholder 4">
            <a:extLst>
              <a:ext uri="{FF2B5EF4-FFF2-40B4-BE49-F238E27FC236}">
                <a16:creationId xmlns:a16="http://schemas.microsoft.com/office/drawing/2014/main" id="{544CE74B-88B2-1516-95BB-BF52D4DF5A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CCFAEE-4D34-0ED9-BCE5-1012B3546D24}"/>
              </a:ext>
            </a:extLst>
          </p:cNvPr>
          <p:cNvSpPr>
            <a:spLocks noGrp="1"/>
          </p:cNvSpPr>
          <p:nvPr>
            <p:ph type="sldNum" sz="quarter" idx="12"/>
          </p:nvPr>
        </p:nvSpPr>
        <p:spPr/>
        <p:txBody>
          <a:bodyPr/>
          <a:lstStyle/>
          <a:p>
            <a:fld id="{DC9BA105-1396-4CC7-BADF-7023F951DF48}" type="slidenum">
              <a:rPr lang="en-US" smtClean="0"/>
              <a:t>‹#›</a:t>
            </a:fld>
            <a:endParaRPr lang="en-US"/>
          </a:p>
        </p:txBody>
      </p:sp>
    </p:spTree>
    <p:extLst>
      <p:ext uri="{BB962C8B-B14F-4D97-AF65-F5344CB8AC3E}">
        <p14:creationId xmlns:p14="http://schemas.microsoft.com/office/powerpoint/2010/main" val="38473357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03D96B-C80F-9145-DB3E-9F352F0FC8F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52D648-EA66-DA20-E96C-8EF417F3FA1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4AF87A-289F-BA54-54D1-C60203004C14}"/>
              </a:ext>
            </a:extLst>
          </p:cNvPr>
          <p:cNvSpPr>
            <a:spLocks noGrp="1"/>
          </p:cNvSpPr>
          <p:nvPr>
            <p:ph type="dt" sz="half" idx="10"/>
          </p:nvPr>
        </p:nvSpPr>
        <p:spPr/>
        <p:txBody>
          <a:bodyPr/>
          <a:lstStyle/>
          <a:p>
            <a:fld id="{4A9EF1F0-3AF3-4224-B9A3-F9338AB071EA}" type="datetimeFigureOut">
              <a:rPr lang="en-US" smtClean="0"/>
              <a:t>1/9/2026</a:t>
            </a:fld>
            <a:endParaRPr lang="en-US"/>
          </a:p>
        </p:txBody>
      </p:sp>
      <p:sp>
        <p:nvSpPr>
          <p:cNvPr id="5" name="Footer Placeholder 4">
            <a:extLst>
              <a:ext uri="{FF2B5EF4-FFF2-40B4-BE49-F238E27FC236}">
                <a16:creationId xmlns:a16="http://schemas.microsoft.com/office/drawing/2014/main" id="{A5088093-7839-B462-BFA3-A35ECEAA36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19724D-21E0-A03D-57E2-D389266AB062}"/>
              </a:ext>
            </a:extLst>
          </p:cNvPr>
          <p:cNvSpPr>
            <a:spLocks noGrp="1"/>
          </p:cNvSpPr>
          <p:nvPr>
            <p:ph type="sldNum" sz="quarter" idx="12"/>
          </p:nvPr>
        </p:nvSpPr>
        <p:spPr/>
        <p:txBody>
          <a:bodyPr/>
          <a:lstStyle/>
          <a:p>
            <a:fld id="{DC9BA105-1396-4CC7-BADF-7023F951DF48}" type="slidenum">
              <a:rPr lang="en-US" smtClean="0"/>
              <a:t>‹#›</a:t>
            </a:fld>
            <a:endParaRPr lang="en-US"/>
          </a:p>
        </p:txBody>
      </p:sp>
    </p:spTree>
    <p:extLst>
      <p:ext uri="{BB962C8B-B14F-4D97-AF65-F5344CB8AC3E}">
        <p14:creationId xmlns:p14="http://schemas.microsoft.com/office/powerpoint/2010/main" val="15577840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Text 2/5 / Bild 3/5 / Störer">
    <p:spTree>
      <p:nvGrpSpPr>
        <p:cNvPr id="1" name=""/>
        <p:cNvGrpSpPr/>
        <p:nvPr/>
      </p:nvGrpSpPr>
      <p:grpSpPr>
        <a:xfrm>
          <a:off x="0" y="0"/>
          <a:ext cx="0" cy="0"/>
          <a:chOff x="0" y="0"/>
          <a:chExt cx="0" cy="0"/>
        </a:xfrm>
      </p:grpSpPr>
      <p:sp>
        <p:nvSpPr>
          <p:cNvPr id="5" name="Fußzeile">
            <a:extLst>
              <a:ext uri="{FF2B5EF4-FFF2-40B4-BE49-F238E27FC236}">
                <a16:creationId xmlns:a16="http://schemas.microsoft.com/office/drawing/2014/main" id="{84373269-42F1-4B2A-BA50-A4EACFEF204F}"/>
              </a:ext>
            </a:extLst>
          </p:cNvPr>
          <p:cNvSpPr>
            <a:spLocks noGrp="1"/>
          </p:cNvSpPr>
          <p:nvPr>
            <p:ph type="ftr" sz="quarter" idx="11"/>
          </p:nvPr>
        </p:nvSpPr>
        <p:spPr/>
        <p:txBody>
          <a:bodyPr/>
          <a:lstStyle/>
          <a:p>
            <a:r>
              <a:rPr lang="en-GB"/>
              <a:t>PRESENTATION TITLE // ABBREVIATION</a:t>
            </a:r>
          </a:p>
        </p:txBody>
      </p:sp>
      <p:sp>
        <p:nvSpPr>
          <p:cNvPr id="4" name="Datum">
            <a:extLst>
              <a:ext uri="{FF2B5EF4-FFF2-40B4-BE49-F238E27FC236}">
                <a16:creationId xmlns:a16="http://schemas.microsoft.com/office/drawing/2014/main" id="{075E5043-6DA3-4B87-A6B1-EA25157FE93D}"/>
              </a:ext>
            </a:extLst>
          </p:cNvPr>
          <p:cNvSpPr>
            <a:spLocks noGrp="1"/>
          </p:cNvSpPr>
          <p:nvPr>
            <p:ph type="dt" sz="half" idx="10"/>
          </p:nvPr>
        </p:nvSpPr>
        <p:spPr/>
        <p:txBody>
          <a:bodyPr/>
          <a:lstStyle/>
          <a:p>
            <a:fld id="{04A44913-1FD5-43DD-96B0-6A5CF40AF1D6}" type="datetime1">
              <a:rPr lang="en-GB" smtClean="0"/>
              <a:t>09/01/2026</a:t>
            </a:fld>
            <a:endParaRPr lang="en-GB"/>
          </a:p>
        </p:txBody>
      </p:sp>
      <p:sp>
        <p:nvSpPr>
          <p:cNvPr id="6" name="Foliennummer">
            <a:extLst>
              <a:ext uri="{FF2B5EF4-FFF2-40B4-BE49-F238E27FC236}">
                <a16:creationId xmlns:a16="http://schemas.microsoft.com/office/drawing/2014/main" id="{78C5F454-F2D3-4145-8A46-8E42A0F8B027}"/>
              </a:ext>
            </a:extLst>
          </p:cNvPr>
          <p:cNvSpPr>
            <a:spLocks noGrp="1"/>
          </p:cNvSpPr>
          <p:nvPr>
            <p:ph type="sldNum" sz="quarter" idx="12"/>
          </p:nvPr>
        </p:nvSpPr>
        <p:spPr/>
        <p:txBody>
          <a:bodyPr/>
          <a:lstStyle/>
          <a:p>
            <a:fld id="{89425045-E617-44AB-9894-E2B8B7241B24}" type="slidenum">
              <a:rPr lang="en-GB" smtClean="0"/>
              <a:t>‹#›</a:t>
            </a:fld>
            <a:endParaRPr lang="en-GB"/>
          </a:p>
        </p:txBody>
      </p:sp>
      <p:sp>
        <p:nvSpPr>
          <p:cNvPr id="8" name="Bild">
            <a:extLst>
              <a:ext uri="{FF2B5EF4-FFF2-40B4-BE49-F238E27FC236}">
                <a16:creationId xmlns:a16="http://schemas.microsoft.com/office/drawing/2014/main" id="{A3294E61-661F-4107-9216-522DCC3F696C}"/>
              </a:ext>
            </a:extLst>
          </p:cNvPr>
          <p:cNvSpPr>
            <a:spLocks noGrp="1"/>
          </p:cNvSpPr>
          <p:nvPr>
            <p:ph type="pic" sz="quarter" idx="14" hasCustomPrompt="1"/>
          </p:nvPr>
        </p:nvSpPr>
        <p:spPr>
          <a:xfrm>
            <a:off x="5218113" y="2755900"/>
            <a:ext cx="6505575" cy="3444875"/>
          </a:xfrm>
          <a:solidFill>
            <a:schemeClr val="bg2"/>
          </a:solidFill>
        </p:spPr>
        <p:txBody>
          <a:bodyPr anchor="ctr" anchorCtr="0"/>
          <a:lstStyle>
            <a:lvl1pPr algn="ctr">
              <a:defRPr/>
            </a:lvl1pPr>
          </a:lstStyle>
          <a:p>
            <a:r>
              <a:rPr lang="en-GB"/>
              <a:t>Insert image</a:t>
            </a:r>
          </a:p>
        </p:txBody>
      </p:sp>
      <p:sp>
        <p:nvSpPr>
          <p:cNvPr id="7" name="Text">
            <a:extLst>
              <a:ext uri="{FF2B5EF4-FFF2-40B4-BE49-F238E27FC236}">
                <a16:creationId xmlns:a16="http://schemas.microsoft.com/office/drawing/2014/main" id="{1939A448-0F2E-4135-83DB-3DD28B1D9BD7}"/>
              </a:ext>
            </a:extLst>
          </p:cNvPr>
          <p:cNvSpPr>
            <a:spLocks noGrp="1"/>
          </p:cNvSpPr>
          <p:nvPr>
            <p:ph type="body" orient="vert" idx="1" hasCustomPrompt="1"/>
          </p:nvPr>
        </p:nvSpPr>
        <p:spPr>
          <a:xfrm>
            <a:off x="466724" y="2708274"/>
            <a:ext cx="4608000" cy="3600451"/>
          </a:xfrm>
        </p:spPr>
        <p:txBody>
          <a:bodyPr vert="horz" numCol="1" spcCol="144000"/>
          <a:lstStyle>
            <a:lvl1pPr>
              <a:defRPr/>
            </a:lvl1pPr>
            <a:lvl2pPr>
              <a:defRPr/>
            </a:lvl2pPr>
            <a:lvl9pPr>
              <a:defRPr/>
            </a:lvl9pPr>
          </a:lstStyle>
          <a:p>
            <a:pPr lvl="0"/>
            <a:r>
              <a:rPr lang="en-GB" noProof="0"/>
              <a:t>Text on first level // for sub-heading and bullets in text &gt;&gt; Menu &gt; Home &gt; Paragraph &gt; Increase list level </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a:p>
            <a:pPr lvl="6"/>
            <a:r>
              <a:rPr lang="en-GB" noProof="0"/>
              <a:t>Seventh level</a:t>
            </a:r>
          </a:p>
          <a:p>
            <a:pPr lvl="7"/>
            <a:r>
              <a:rPr lang="en-GB" noProof="0"/>
              <a:t>Eighth level</a:t>
            </a:r>
          </a:p>
          <a:p>
            <a:pPr lvl="8"/>
            <a:r>
              <a:rPr lang="en-GB" noProof="0"/>
              <a:t>Ninth level</a:t>
            </a:r>
          </a:p>
        </p:txBody>
      </p:sp>
      <p:sp>
        <p:nvSpPr>
          <p:cNvPr id="13" name="Störer">
            <a:extLst>
              <a:ext uri="{FF2B5EF4-FFF2-40B4-BE49-F238E27FC236}">
                <a16:creationId xmlns:a16="http://schemas.microsoft.com/office/drawing/2014/main" id="{D92DF879-203B-41A3-93DC-8049D6275BE6}"/>
              </a:ext>
            </a:extLst>
          </p:cNvPr>
          <p:cNvSpPr>
            <a:spLocks noGrp="1"/>
          </p:cNvSpPr>
          <p:nvPr>
            <p:ph type="body" orient="vert" idx="15" hasCustomPrompt="1"/>
          </p:nvPr>
        </p:nvSpPr>
        <p:spPr>
          <a:xfrm>
            <a:off x="-3492000" y="5178887"/>
            <a:ext cx="3348000" cy="468000"/>
          </a:xfrm>
          <a:prstGeom prst="roundRect">
            <a:avLst>
              <a:gd name="adj" fmla="val 48643"/>
            </a:avLst>
          </a:prstGeom>
          <a:solidFill>
            <a:schemeClr val="accent4"/>
          </a:solidFill>
        </p:spPr>
        <p:txBody>
          <a:bodyPr vert="horz" bIns="54000" numCol="1" spcCol="144000" anchor="ctr" anchorCtr="0"/>
          <a:lstStyle>
            <a:lvl1pPr algn="ctr">
              <a:lnSpc>
                <a:spcPct val="138000"/>
              </a:lnSpc>
              <a:spcBef>
                <a:spcPts val="0"/>
              </a:spcBef>
              <a:spcAft>
                <a:spcPts val="0"/>
              </a:spcAft>
              <a:defRPr sz="1400" b="1" cap="all" spc="80" baseline="0">
                <a:solidFill>
                  <a:schemeClr val="bg1"/>
                </a:solidFill>
                <a:latin typeface="+mj-lt"/>
              </a:defRPr>
            </a:lvl1pPr>
            <a:lvl2pPr algn="ctr">
              <a:lnSpc>
                <a:spcPct val="138000"/>
              </a:lnSpc>
              <a:spcBef>
                <a:spcPts val="0"/>
              </a:spcBef>
              <a:spcAft>
                <a:spcPts val="0"/>
              </a:spcAft>
              <a:defRPr sz="1400" b="1" cap="all" spc="80" baseline="0">
                <a:solidFill>
                  <a:schemeClr val="bg1"/>
                </a:solidFill>
                <a:latin typeface="+mj-lt"/>
              </a:defRPr>
            </a:lvl2pPr>
            <a:lvl3pPr algn="ctr">
              <a:lnSpc>
                <a:spcPct val="138000"/>
              </a:lnSpc>
              <a:spcBef>
                <a:spcPts val="0"/>
              </a:spcBef>
              <a:spcAft>
                <a:spcPts val="0"/>
              </a:spcAft>
              <a:defRPr sz="1400" b="1" cap="all" spc="80" baseline="0">
                <a:solidFill>
                  <a:schemeClr val="bg1"/>
                </a:solidFill>
                <a:latin typeface="+mj-lt"/>
              </a:defRPr>
            </a:lvl3pPr>
            <a:lvl4pPr algn="ctr">
              <a:lnSpc>
                <a:spcPct val="138000"/>
              </a:lnSpc>
              <a:spcBef>
                <a:spcPts val="0"/>
              </a:spcBef>
              <a:spcAft>
                <a:spcPts val="0"/>
              </a:spcAft>
              <a:defRPr sz="1400" b="1" cap="all" spc="80" baseline="0">
                <a:solidFill>
                  <a:schemeClr val="bg1"/>
                </a:solidFill>
                <a:latin typeface="+mj-lt"/>
              </a:defRPr>
            </a:lvl4pPr>
            <a:lvl5pPr algn="ctr">
              <a:lnSpc>
                <a:spcPct val="138000"/>
              </a:lnSpc>
              <a:spcBef>
                <a:spcPts val="0"/>
              </a:spcBef>
              <a:spcAft>
                <a:spcPts val="0"/>
              </a:spcAft>
              <a:defRPr sz="1400" b="1" cap="all" spc="80" baseline="0">
                <a:solidFill>
                  <a:schemeClr val="bg1"/>
                </a:solidFill>
                <a:latin typeface="+mj-lt"/>
              </a:defRPr>
            </a:lvl5pPr>
            <a:lvl6pPr algn="ctr">
              <a:lnSpc>
                <a:spcPct val="138000"/>
              </a:lnSpc>
              <a:spcBef>
                <a:spcPts val="0"/>
              </a:spcBef>
              <a:spcAft>
                <a:spcPts val="0"/>
              </a:spcAft>
              <a:defRPr sz="1400" b="1" cap="all" spc="80" baseline="0">
                <a:solidFill>
                  <a:schemeClr val="bg1"/>
                </a:solidFill>
                <a:latin typeface="+mj-lt"/>
              </a:defRPr>
            </a:lvl6pPr>
            <a:lvl7pPr algn="ctr">
              <a:lnSpc>
                <a:spcPct val="138000"/>
              </a:lnSpc>
              <a:spcBef>
                <a:spcPts val="0"/>
              </a:spcBef>
              <a:spcAft>
                <a:spcPts val="0"/>
              </a:spcAft>
              <a:defRPr sz="1400" b="1" cap="all" spc="80" baseline="0">
                <a:solidFill>
                  <a:schemeClr val="bg1"/>
                </a:solidFill>
                <a:latin typeface="+mj-lt"/>
              </a:defRPr>
            </a:lvl7pPr>
            <a:lvl8pPr algn="ctr">
              <a:lnSpc>
                <a:spcPct val="138000"/>
              </a:lnSpc>
              <a:spcBef>
                <a:spcPts val="0"/>
              </a:spcBef>
              <a:spcAft>
                <a:spcPts val="0"/>
              </a:spcAft>
              <a:defRPr sz="1400" b="1" cap="all" spc="80" baseline="0">
                <a:solidFill>
                  <a:schemeClr val="bg1"/>
                </a:solidFill>
                <a:latin typeface="+mj-lt"/>
              </a:defRPr>
            </a:lvl8pPr>
            <a:lvl9pPr algn="ctr">
              <a:lnSpc>
                <a:spcPct val="138000"/>
              </a:lnSpc>
              <a:spcBef>
                <a:spcPts val="0"/>
              </a:spcBef>
              <a:spcAft>
                <a:spcPts val="0"/>
              </a:spcAft>
              <a:defRPr sz="1400" b="1" cap="all" spc="80" baseline="0">
                <a:solidFill>
                  <a:schemeClr val="bg1"/>
                </a:solidFill>
                <a:latin typeface="+mj-lt"/>
              </a:defRPr>
            </a:lvl9pPr>
          </a:lstStyle>
          <a:p>
            <a:pPr lvl="0"/>
            <a:r>
              <a:rPr lang="en-GB" noProof="0"/>
              <a:t>Eye-catcher</a:t>
            </a:r>
          </a:p>
        </p:txBody>
      </p:sp>
      <p:sp>
        <p:nvSpPr>
          <p:cNvPr id="14" name="Störer">
            <a:extLst>
              <a:ext uri="{FF2B5EF4-FFF2-40B4-BE49-F238E27FC236}">
                <a16:creationId xmlns:a16="http://schemas.microsoft.com/office/drawing/2014/main" id="{F18B9771-EC12-4AF0-AFD3-ECDCBE7EF5A2}"/>
              </a:ext>
            </a:extLst>
          </p:cNvPr>
          <p:cNvSpPr>
            <a:spLocks noGrp="1"/>
          </p:cNvSpPr>
          <p:nvPr>
            <p:ph type="body" orient="vert" idx="16" hasCustomPrompt="1"/>
          </p:nvPr>
        </p:nvSpPr>
        <p:spPr>
          <a:xfrm rot="5400000">
            <a:off x="-1728542" y="4616234"/>
            <a:ext cx="397306" cy="2771775"/>
          </a:xfrm>
          <a:prstGeom prst="round2SameRect">
            <a:avLst>
              <a:gd name="adj1" fmla="val 46634"/>
              <a:gd name="adj2" fmla="val 0"/>
            </a:avLst>
          </a:prstGeom>
          <a:solidFill>
            <a:schemeClr val="accent4"/>
          </a:solidFill>
        </p:spPr>
        <p:txBody>
          <a:bodyPr vert="vert270" rIns="36000" bIns="468000" numCol="1" spcCol="144000" anchor="ctr" anchorCtr="0"/>
          <a:lstStyle>
            <a:lvl1pPr algn="l">
              <a:lnSpc>
                <a:spcPct val="138000"/>
              </a:lnSpc>
              <a:spcBef>
                <a:spcPts val="0"/>
              </a:spcBef>
              <a:spcAft>
                <a:spcPts val="0"/>
              </a:spcAft>
              <a:defRPr sz="1200" b="1" cap="all" spc="70" baseline="0">
                <a:solidFill>
                  <a:schemeClr val="bg1"/>
                </a:solidFill>
                <a:latin typeface="+mj-lt"/>
              </a:defRPr>
            </a:lvl1pPr>
            <a:lvl2pPr algn="l">
              <a:lnSpc>
                <a:spcPct val="138000"/>
              </a:lnSpc>
              <a:spcBef>
                <a:spcPts val="0"/>
              </a:spcBef>
              <a:spcAft>
                <a:spcPts val="0"/>
              </a:spcAft>
              <a:defRPr sz="1200" b="1" cap="all" spc="70" baseline="0">
                <a:solidFill>
                  <a:schemeClr val="bg1"/>
                </a:solidFill>
                <a:latin typeface="+mj-lt"/>
              </a:defRPr>
            </a:lvl2pPr>
            <a:lvl3pPr algn="l">
              <a:lnSpc>
                <a:spcPct val="138000"/>
              </a:lnSpc>
              <a:spcBef>
                <a:spcPts val="0"/>
              </a:spcBef>
              <a:spcAft>
                <a:spcPts val="0"/>
              </a:spcAft>
              <a:defRPr sz="1200" b="1" cap="all" spc="70" baseline="0">
                <a:solidFill>
                  <a:schemeClr val="bg1"/>
                </a:solidFill>
                <a:latin typeface="+mj-lt"/>
              </a:defRPr>
            </a:lvl3pPr>
            <a:lvl4pPr algn="l">
              <a:lnSpc>
                <a:spcPct val="138000"/>
              </a:lnSpc>
              <a:spcBef>
                <a:spcPts val="0"/>
              </a:spcBef>
              <a:spcAft>
                <a:spcPts val="0"/>
              </a:spcAft>
              <a:defRPr sz="1200" b="1" cap="all" spc="70" baseline="0">
                <a:solidFill>
                  <a:schemeClr val="bg1"/>
                </a:solidFill>
                <a:latin typeface="+mj-lt"/>
              </a:defRPr>
            </a:lvl4pPr>
            <a:lvl5pPr algn="l">
              <a:lnSpc>
                <a:spcPct val="138000"/>
              </a:lnSpc>
              <a:spcBef>
                <a:spcPts val="0"/>
              </a:spcBef>
              <a:spcAft>
                <a:spcPts val="0"/>
              </a:spcAft>
              <a:defRPr sz="1200" b="1" cap="all" spc="70" baseline="0">
                <a:solidFill>
                  <a:schemeClr val="bg1"/>
                </a:solidFill>
                <a:latin typeface="+mj-lt"/>
              </a:defRPr>
            </a:lvl5pPr>
            <a:lvl6pPr algn="l">
              <a:lnSpc>
                <a:spcPct val="138000"/>
              </a:lnSpc>
              <a:spcBef>
                <a:spcPts val="0"/>
              </a:spcBef>
              <a:spcAft>
                <a:spcPts val="0"/>
              </a:spcAft>
              <a:defRPr sz="1200" b="1" cap="all" spc="70" baseline="0">
                <a:solidFill>
                  <a:schemeClr val="bg1"/>
                </a:solidFill>
                <a:latin typeface="+mj-lt"/>
              </a:defRPr>
            </a:lvl6pPr>
            <a:lvl7pPr algn="l">
              <a:lnSpc>
                <a:spcPct val="138000"/>
              </a:lnSpc>
              <a:spcBef>
                <a:spcPts val="0"/>
              </a:spcBef>
              <a:spcAft>
                <a:spcPts val="0"/>
              </a:spcAft>
              <a:defRPr sz="1200" b="1" cap="all" spc="70" baseline="0">
                <a:solidFill>
                  <a:schemeClr val="bg1"/>
                </a:solidFill>
                <a:latin typeface="+mj-lt"/>
              </a:defRPr>
            </a:lvl7pPr>
            <a:lvl8pPr algn="l">
              <a:lnSpc>
                <a:spcPct val="138000"/>
              </a:lnSpc>
              <a:spcBef>
                <a:spcPts val="0"/>
              </a:spcBef>
              <a:spcAft>
                <a:spcPts val="0"/>
              </a:spcAft>
              <a:defRPr sz="1200" b="1" cap="all" spc="70" baseline="0">
                <a:solidFill>
                  <a:schemeClr val="bg1"/>
                </a:solidFill>
                <a:latin typeface="+mj-lt"/>
              </a:defRPr>
            </a:lvl8pPr>
            <a:lvl9pPr algn="l">
              <a:lnSpc>
                <a:spcPct val="138000"/>
              </a:lnSpc>
              <a:spcBef>
                <a:spcPts val="0"/>
              </a:spcBef>
              <a:spcAft>
                <a:spcPts val="0"/>
              </a:spcAft>
              <a:defRPr sz="1200" b="1" cap="all" spc="70" baseline="0">
                <a:solidFill>
                  <a:schemeClr val="bg1"/>
                </a:solidFill>
                <a:latin typeface="+mj-lt"/>
              </a:defRPr>
            </a:lvl9pPr>
          </a:lstStyle>
          <a:p>
            <a:pPr lvl="0"/>
            <a:r>
              <a:rPr lang="en-GB" noProof="0"/>
              <a:t>Eye-catcher</a:t>
            </a:r>
          </a:p>
        </p:txBody>
      </p:sp>
      <p:sp>
        <p:nvSpPr>
          <p:cNvPr id="15" name="Subline">
            <a:extLst>
              <a:ext uri="{FF2B5EF4-FFF2-40B4-BE49-F238E27FC236}">
                <a16:creationId xmlns:a16="http://schemas.microsoft.com/office/drawing/2014/main" id="{0F3DA5FD-FA23-4808-8626-7074C3EE3FFE}"/>
              </a:ext>
            </a:extLst>
          </p:cNvPr>
          <p:cNvSpPr>
            <a:spLocks noGrp="1"/>
          </p:cNvSpPr>
          <p:nvPr>
            <p:ph type="body" orient="vert" idx="13" hasCustomPrompt="1"/>
          </p:nvPr>
        </p:nvSpPr>
        <p:spPr>
          <a:xfrm>
            <a:off x="466724" y="1293813"/>
            <a:ext cx="11256963" cy="252000"/>
          </a:xfrm>
        </p:spPr>
        <p:txBody>
          <a:bodyPr vert="horz"/>
          <a:lstStyle>
            <a:lvl1pPr>
              <a:lnSpc>
                <a:spcPct val="138000"/>
              </a:lnSpc>
              <a:spcBef>
                <a:spcPts val="0"/>
              </a:spcBef>
              <a:spcAft>
                <a:spcPts val="0"/>
              </a:spcAft>
              <a:defRPr sz="1200" b="1" cap="all" spc="70" baseline="0">
                <a:solidFill>
                  <a:schemeClr val="accent4"/>
                </a:solidFill>
                <a:latin typeface="+mj-lt"/>
              </a:defRPr>
            </a:lvl1pPr>
            <a:lvl2pPr>
              <a:lnSpc>
                <a:spcPct val="138000"/>
              </a:lnSpc>
              <a:spcBef>
                <a:spcPts val="0"/>
              </a:spcBef>
              <a:spcAft>
                <a:spcPts val="0"/>
              </a:spcAft>
              <a:defRPr/>
            </a:lvl2pPr>
            <a:lvl3pPr>
              <a:lnSpc>
                <a:spcPct val="138000"/>
              </a:lnSpc>
              <a:spcBef>
                <a:spcPts val="0"/>
              </a:spcBef>
              <a:spcAft>
                <a:spcPts val="0"/>
              </a:spcAft>
              <a:defRPr sz="1200" b="1" cap="all" spc="70" baseline="0">
                <a:solidFill>
                  <a:schemeClr val="accent4"/>
                </a:solidFill>
                <a:latin typeface="+mj-lt"/>
              </a:defRPr>
            </a:lvl3pPr>
            <a:lvl4pPr>
              <a:lnSpc>
                <a:spcPct val="138000"/>
              </a:lnSpc>
              <a:spcBef>
                <a:spcPts val="0"/>
              </a:spcBef>
              <a:spcAft>
                <a:spcPts val="0"/>
              </a:spcAft>
              <a:defRPr sz="1200" b="1" cap="all" spc="70" baseline="0">
                <a:solidFill>
                  <a:schemeClr val="accent4"/>
                </a:solidFill>
                <a:latin typeface="+mj-lt"/>
              </a:defRPr>
            </a:lvl4pPr>
            <a:lvl5pPr>
              <a:lnSpc>
                <a:spcPct val="138000"/>
              </a:lnSpc>
              <a:spcBef>
                <a:spcPts val="0"/>
              </a:spcBef>
              <a:spcAft>
                <a:spcPts val="0"/>
              </a:spcAft>
              <a:defRPr sz="1200" b="1" cap="all" spc="70" baseline="0">
                <a:solidFill>
                  <a:schemeClr val="accent4"/>
                </a:solidFill>
                <a:latin typeface="+mj-lt"/>
              </a:defRPr>
            </a:lvl5pPr>
            <a:lvl6pPr>
              <a:lnSpc>
                <a:spcPct val="138000"/>
              </a:lnSpc>
              <a:spcBef>
                <a:spcPts val="0"/>
              </a:spcBef>
              <a:spcAft>
                <a:spcPts val="0"/>
              </a:spcAft>
              <a:defRPr sz="1200" b="1" cap="all" spc="70" baseline="0">
                <a:solidFill>
                  <a:schemeClr val="accent4"/>
                </a:solidFill>
                <a:latin typeface="+mj-lt"/>
              </a:defRPr>
            </a:lvl6pPr>
            <a:lvl7pPr>
              <a:lnSpc>
                <a:spcPct val="138000"/>
              </a:lnSpc>
              <a:spcBef>
                <a:spcPts val="0"/>
              </a:spcBef>
              <a:spcAft>
                <a:spcPts val="0"/>
              </a:spcAft>
              <a:defRPr sz="1200" b="1" cap="all" spc="70" baseline="0">
                <a:solidFill>
                  <a:schemeClr val="accent4"/>
                </a:solidFill>
                <a:latin typeface="+mj-lt"/>
              </a:defRPr>
            </a:lvl7pPr>
            <a:lvl8pPr>
              <a:lnSpc>
                <a:spcPct val="138000"/>
              </a:lnSpc>
              <a:spcBef>
                <a:spcPts val="0"/>
              </a:spcBef>
              <a:spcAft>
                <a:spcPts val="0"/>
              </a:spcAft>
              <a:defRPr sz="1200" b="1" cap="all" spc="70" baseline="0">
                <a:solidFill>
                  <a:schemeClr val="accent4"/>
                </a:solidFill>
                <a:latin typeface="+mj-lt"/>
              </a:defRPr>
            </a:lvl8pPr>
            <a:lvl9pPr>
              <a:lnSpc>
                <a:spcPct val="138000"/>
              </a:lnSpc>
              <a:spcBef>
                <a:spcPts val="0"/>
              </a:spcBef>
              <a:spcAft>
                <a:spcPts val="0"/>
              </a:spcAft>
              <a:defRPr sz="1200" b="1" cap="all" spc="70" baseline="0">
                <a:solidFill>
                  <a:schemeClr val="accent4"/>
                </a:solidFill>
                <a:latin typeface="+mj-lt"/>
              </a:defRPr>
            </a:lvl9pPr>
          </a:lstStyle>
          <a:p>
            <a:pPr lvl="0"/>
            <a:r>
              <a:rPr lang="en-GB" noProof="0"/>
              <a:t>Sub-heading</a:t>
            </a:r>
          </a:p>
        </p:txBody>
      </p:sp>
      <p:sp>
        <p:nvSpPr>
          <p:cNvPr id="16" name="Headline">
            <a:extLst>
              <a:ext uri="{FF2B5EF4-FFF2-40B4-BE49-F238E27FC236}">
                <a16:creationId xmlns:a16="http://schemas.microsoft.com/office/drawing/2014/main" id="{84B9738F-5236-49A6-B804-239D45690F22}"/>
              </a:ext>
            </a:extLst>
          </p:cNvPr>
          <p:cNvSpPr>
            <a:spLocks noGrp="1"/>
          </p:cNvSpPr>
          <p:nvPr>
            <p:ph type="title" hasCustomPrompt="1"/>
          </p:nvPr>
        </p:nvSpPr>
        <p:spPr>
          <a:xfrm>
            <a:off x="466725" y="414338"/>
            <a:ext cx="9710738" cy="802800"/>
          </a:xfrm>
        </p:spPr>
        <p:txBody>
          <a:bodyPr anchor="t" anchorCtr="0"/>
          <a:lstStyle>
            <a:lvl1pPr>
              <a:defRPr/>
            </a:lvl1pPr>
          </a:lstStyle>
          <a:p>
            <a:r>
              <a:rPr lang="en-GB" noProof="0"/>
              <a:t>Heading on max.</a:t>
            </a:r>
            <a:br>
              <a:rPr lang="en-GB" noProof="0"/>
            </a:br>
            <a:r>
              <a:rPr lang="en-GB" noProof="0"/>
              <a:t>two lines</a:t>
            </a:r>
            <a:endParaRPr lang="en-GB"/>
          </a:p>
        </p:txBody>
      </p:sp>
    </p:spTree>
    <p:extLst>
      <p:ext uri="{BB962C8B-B14F-4D97-AF65-F5344CB8AC3E}">
        <p14:creationId xmlns:p14="http://schemas.microsoft.com/office/powerpoint/2010/main" val="3362303228"/>
      </p:ext>
    </p:extLst>
  </p:cSld>
  <p:clrMapOvr>
    <a:masterClrMapping/>
  </p:clrMapOvr>
  <p:extLst>
    <p:ext uri="{DCECCB84-F9BA-43D5-87BE-67443E8EF086}">
      <p15:sldGuideLst xmlns:p15="http://schemas.microsoft.com/office/powerpoint/2012/main">
        <p15:guide id="1" pos="294">
          <p15:clr>
            <a:srgbClr val="000000"/>
          </p15:clr>
        </p15:guide>
        <p15:guide id="2" orient="horz" pos="816">
          <p15:clr>
            <a:srgbClr val="000000"/>
          </p15:clr>
        </p15:guide>
        <p15:guide id="5" pos="7385">
          <p15:clr>
            <a:srgbClr val="000000"/>
          </p15:clr>
        </p15:guide>
        <p15:guide id="6" orient="horz" pos="1706">
          <p15:clr>
            <a:srgbClr val="000000"/>
          </p15:clr>
        </p15:guide>
        <p15:guide id="9" orient="horz" pos="3974">
          <p15:clr>
            <a:srgbClr val="000000"/>
          </p15:clr>
        </p15:guide>
        <p15:guide id="10" orient="horz" pos="3906">
          <p15:clr>
            <a:srgbClr val="000000"/>
          </p15:clr>
        </p15:guide>
        <p15:guide id="11" orient="horz" pos="261">
          <p15:clr>
            <a:srgbClr val="000000"/>
          </p15:clr>
        </p15:guide>
        <p15:guide id="14" pos="3287">
          <p15:clr>
            <a:srgbClr val="000000"/>
          </p15:clr>
        </p15:guide>
        <p15:guide id="15" orient="horz" pos="1736">
          <p15:clr>
            <a:srgbClr val="00000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2CA2A270-409D-4410-9649-B7481576446C}" type="datetimeFigureOut">
              <a:rPr lang="en-US" dirty="0"/>
              <a:t>1/9/2026</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r>
              <a:rPr lang="en-US"/>
              <a:t>
              </a:t>
            </a:r>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12960-6E85-460F-B6E3-5B82CB31AF3D}" type="slidenum">
              <a:rPr lang="en-US" dirty="0"/>
              <a:t>‹#›</a:t>
            </a:fld>
            <a:endParaRPr lang="en-US"/>
          </a:p>
        </p:txBody>
      </p:sp>
    </p:spTree>
    <p:extLst>
      <p:ext uri="{BB962C8B-B14F-4D97-AF65-F5344CB8AC3E}">
        <p14:creationId xmlns:p14="http://schemas.microsoft.com/office/powerpoint/2010/main" val="4263390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5183188" y="987425"/>
            <a:ext cx="6172200" cy="4873625"/>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42200AA3-798A-4433-8927-6E115914B6EF}" type="datetimeFigureOut">
              <a:rPr lang="en-US" dirty="0"/>
              <a:t>1/9/2026</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r>
              <a:rPr lang="en-US"/>
              <a:t>
              </a:t>
            </a:r>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12960-6E85-460F-B6E3-5B82CB31AF3D}" type="slidenum">
              <a:rPr lang="en-US" dirty="0"/>
              <a:t>‹#›</a:t>
            </a:fld>
            <a:endParaRPr lang="en-US"/>
          </a:p>
        </p:txBody>
      </p:sp>
    </p:spTree>
    <p:extLst>
      <p:ext uri="{BB962C8B-B14F-4D97-AF65-F5344CB8AC3E}">
        <p14:creationId xmlns:p14="http://schemas.microsoft.com/office/powerpoint/2010/main" val="3319738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1627A0F-F1B8-49BE-A0FF-7FE16E3BDCC1}"/>
              </a:ext>
            </a:extLst>
          </p:cNvPr>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36322871-0F85-43DC-99D7-CA8E7437E2EC}" type="datetimeFigureOut">
              <a:rPr lang="en-US" dirty="0"/>
              <a:t>1/9/2026</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r>
              <a:rPr lang="en-US"/>
              <a:t>
              </a:t>
            </a:r>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12960-6E85-460F-B6E3-5B82CB31AF3D}" type="slidenum">
              <a:rPr lang="en-US" dirty="0"/>
              <a:t>‹#›</a:t>
            </a:fld>
            <a:endParaRPr lang="en-US"/>
          </a:p>
        </p:txBody>
      </p:sp>
    </p:spTree>
    <p:extLst>
      <p:ext uri="{BB962C8B-B14F-4D97-AF65-F5344CB8AC3E}">
        <p14:creationId xmlns:p14="http://schemas.microsoft.com/office/powerpoint/2010/main" val="33657779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9" Type="http://schemas.openxmlformats.org/officeDocument/2006/relationships/theme" Target="../theme/theme2.xml"/><Relationship Id="rId21" Type="http://schemas.openxmlformats.org/officeDocument/2006/relationships/slideLayout" Target="../slideLayouts/slideLayout34.xml"/><Relationship Id="rId34" Type="http://schemas.openxmlformats.org/officeDocument/2006/relationships/slideLayout" Target="../slideLayouts/slideLayout47.xml"/><Relationship Id="rId42" Type="http://schemas.openxmlformats.org/officeDocument/2006/relationships/image" Target="../media/image5.emf"/><Relationship Id="rId7" Type="http://schemas.openxmlformats.org/officeDocument/2006/relationships/slideLayout" Target="../slideLayouts/slideLayout2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41" Type="http://schemas.openxmlformats.org/officeDocument/2006/relationships/image" Target="../media/image4.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37" Type="http://schemas.openxmlformats.org/officeDocument/2006/relationships/slideLayout" Target="../slideLayouts/slideLayout50.xml"/><Relationship Id="rId40" Type="http://schemas.openxmlformats.org/officeDocument/2006/relationships/image" Target="../media/image3.png"/><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36" Type="http://schemas.openxmlformats.org/officeDocument/2006/relationships/slideLayout" Target="../slideLayouts/slideLayout49.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slideLayout" Target="../slideLayouts/slideLayout44.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slideLayout" Target="../slideLayouts/slideLayout48.xml"/><Relationship Id="rId8" Type="http://schemas.openxmlformats.org/officeDocument/2006/relationships/slideLayout" Target="../slideLayouts/slideLayout21.xml"/><Relationship Id="rId3" Type="http://schemas.openxmlformats.org/officeDocument/2006/relationships/slideLayout" Target="../slideLayouts/slideLayout16.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38" Type="http://schemas.openxmlformats.org/officeDocument/2006/relationships/slideLayout" Target="../slideLayouts/slideLayout5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3.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914400" y="1371601"/>
            <a:ext cx="10363200" cy="118757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914399" y="2559171"/>
            <a:ext cx="10363200" cy="338265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912628" y="6356350"/>
            <a:ext cx="2743200" cy="365125"/>
          </a:xfrm>
          <a:prstGeom prst="rect">
            <a:avLst/>
          </a:prstGeom>
        </p:spPr>
        <p:txBody>
          <a:bodyPr vert="horz" lIns="91440" tIns="45720" rIns="91440" bIns="45720" rtlCol="0" anchor="ctr"/>
          <a:lstStyle>
            <a:lvl1pPr algn="l">
              <a:defRPr sz="900" b="1" cap="all" spc="300" baseline="0">
                <a:solidFill>
                  <a:schemeClr val="tx1"/>
                </a:solidFill>
              </a:defRPr>
            </a:lvl1pPr>
          </a:lstStyle>
          <a:p>
            <a:fld id="{E857DF4D-D974-434D-9D64-40B7405DF5F0}" type="datetimeFigureOut">
              <a:rPr lang="en-US" dirty="0"/>
              <a:t>1/9/2026</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defRPr>
            </a:lvl1pPr>
          </a:lstStyle>
          <a:p>
            <a:r>
              <a:rPr lang="en-US"/>
              <a:t>
              </a:t>
            </a:r>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defRPr>
            </a:lvl1pPr>
          </a:lstStyle>
          <a:p>
            <a:fld id="{70C12960-6E85-460F-B6E3-5B82CB31AF3D}" type="slidenum">
              <a:rPr lang="en-US" dirty="0"/>
              <a:t>‹#›</a:t>
            </a:fld>
            <a:endParaRPr lang="en-US"/>
          </a:p>
        </p:txBody>
      </p:sp>
      <p:cxnSp>
        <p:nvCxnSpPr>
          <p:cNvPr id="7" name="Straight Connector 6">
            <a:extLst>
              <a:ext uri="{FF2B5EF4-FFF2-40B4-BE49-F238E27FC236}">
                <a16:creationId xmlns:a16="http://schemas.microsoft.com/office/drawing/2014/main" id="{F209B62C-3402-4623-9A7C-AA048B56F8C3}"/>
              </a:ext>
            </a:extLst>
          </p:cNvPr>
          <p:cNvCxnSpPr>
            <a:cxnSpLocks/>
          </p:cNvCxnSpPr>
          <p:nvPr/>
        </p:nvCxnSpPr>
        <p:spPr>
          <a:xfrm>
            <a:off x="990600"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114073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3"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160">
          <p15:clr>
            <a:srgbClr val="F26B43"/>
          </p15:clr>
        </p15:guide>
        <p15:guide id="4" pos="3840">
          <p15:clr>
            <a:srgbClr val="F26B43"/>
          </p15:clr>
        </p15:guide>
        <p15:guide id="5" pos="576">
          <p15:clr>
            <a:srgbClr val="F26B43"/>
          </p15:clr>
        </p15:guide>
        <p15:guide id="6" orient="horz" pos="8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Regieanweisungen">
            <a:extLst>
              <a:ext uri="{FF2B5EF4-FFF2-40B4-BE49-F238E27FC236}">
                <a16:creationId xmlns:a16="http://schemas.microsoft.com/office/drawing/2014/main" id="{07A04BBC-973E-4714-B318-C8C19F592AC8}"/>
              </a:ext>
            </a:extLst>
          </p:cNvPr>
          <p:cNvGrpSpPr/>
          <p:nvPr userDrawn="1"/>
        </p:nvGrpSpPr>
        <p:grpSpPr>
          <a:xfrm>
            <a:off x="-1584000" y="-324000"/>
            <a:ext cx="15084000" cy="7596000"/>
            <a:chOff x="-1584000" y="-324000"/>
            <a:chExt cx="15084000" cy="7596000"/>
          </a:xfrm>
        </p:grpSpPr>
        <p:sp>
          <p:nvSpPr>
            <p:cNvPr id="8" name="Hilfslinien">
              <a:extLst>
                <a:ext uri="{FF2B5EF4-FFF2-40B4-BE49-F238E27FC236}">
                  <a16:creationId xmlns:a16="http://schemas.microsoft.com/office/drawing/2014/main" id="{6571FDE8-70BB-4E56-A293-9B8E5F4EB01C}"/>
                </a:ext>
              </a:extLst>
            </p:cNvPr>
            <p:cNvSpPr txBox="1"/>
            <p:nvPr userDrawn="1"/>
          </p:nvSpPr>
          <p:spPr>
            <a:xfrm rot="10800000" flipH="1" flipV="1">
              <a:off x="468000" y="-324000"/>
              <a:ext cx="8063706" cy="18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l" defTabSz="2871412"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a:ln>
                    <a:noFill/>
                  </a:ln>
                  <a:solidFill>
                    <a:schemeClr val="tx1"/>
                  </a:solidFill>
                  <a:effectLst/>
                  <a:uLnTx/>
                  <a:uFillTx/>
                  <a:latin typeface="+mn-lt"/>
                  <a:ea typeface="+mn-ea"/>
                  <a:cs typeface="+mn-cs"/>
                </a:rPr>
                <a:t>Führungslinien anzeigen über Menü:</a:t>
              </a:r>
              <a:r>
                <a:rPr kumimoji="0" lang="de-DE" sz="900" b="1" i="0" u="none" strike="noStrike" kern="1200" cap="none" spc="0" normalizeH="0" baseline="0" noProof="0">
                  <a:ln>
                    <a:noFill/>
                  </a:ln>
                  <a:solidFill>
                    <a:schemeClr val="tx1"/>
                  </a:solidFill>
                  <a:effectLst/>
                  <a:uLnTx/>
                  <a:uFillTx/>
                  <a:latin typeface="+mn-lt"/>
                  <a:ea typeface="+mn-ea"/>
                  <a:cs typeface="+mn-cs"/>
                </a:rPr>
                <a:t> Ansicht &gt; </a:t>
              </a:r>
              <a:r>
                <a:rPr kumimoji="0" lang="de-DE" sz="900" b="0" i="0" u="none" strike="noStrike" kern="1200" cap="none" spc="0" normalizeH="0" baseline="0" noProof="0">
                  <a:ln>
                    <a:noFill/>
                  </a:ln>
                  <a:solidFill>
                    <a:schemeClr val="tx1"/>
                  </a:solidFill>
                  <a:effectLst/>
                  <a:uLnTx/>
                  <a:uFillTx/>
                  <a:latin typeface="+mn-lt"/>
                  <a:ea typeface="+mn-ea"/>
                  <a:cs typeface="+mn-cs"/>
                </a:rPr>
                <a:t>Haken bei </a:t>
              </a:r>
              <a:r>
                <a:rPr kumimoji="0" lang="de-DE" sz="900" b="1" i="0" u="none" strike="noStrike" kern="1200" cap="none" spc="0" normalizeH="0" baseline="0" noProof="0">
                  <a:ln>
                    <a:noFill/>
                  </a:ln>
                  <a:solidFill>
                    <a:schemeClr val="tx1"/>
                  </a:solidFill>
                  <a:effectLst/>
                  <a:uLnTx/>
                  <a:uFillTx/>
                  <a:latin typeface="+mn-lt"/>
                  <a:ea typeface="+mn-ea"/>
                  <a:cs typeface="+mn-cs"/>
                </a:rPr>
                <a:t>Führungslinien </a:t>
              </a:r>
              <a:r>
                <a:rPr kumimoji="0" lang="de-DE" sz="900" b="0" i="0" u="none" strike="noStrike" kern="1200" cap="none" spc="0" normalizeH="0" baseline="0" noProof="0">
                  <a:ln>
                    <a:noFill/>
                  </a:ln>
                  <a:solidFill>
                    <a:schemeClr val="tx1"/>
                  </a:solidFill>
                  <a:effectLst/>
                  <a:uLnTx/>
                  <a:uFillTx/>
                  <a:latin typeface="+mn-lt"/>
                  <a:ea typeface="+mn-ea"/>
                  <a:cs typeface="+mn-cs"/>
                </a:rPr>
                <a:t>setzen</a:t>
              </a:r>
            </a:p>
          </p:txBody>
        </p:sp>
        <p:sp>
          <p:nvSpPr>
            <p:cNvPr id="9" name="Fußzeile">
              <a:extLst>
                <a:ext uri="{FF2B5EF4-FFF2-40B4-BE49-F238E27FC236}">
                  <a16:creationId xmlns:a16="http://schemas.microsoft.com/office/drawing/2014/main" id="{6D908F83-1C9A-43F0-8EC8-FFF73F0CEEB9}"/>
                </a:ext>
              </a:extLst>
            </p:cNvPr>
            <p:cNvSpPr txBox="1"/>
            <p:nvPr userDrawn="1"/>
          </p:nvSpPr>
          <p:spPr>
            <a:xfrm rot="10800000" flipH="1" flipV="1">
              <a:off x="468000" y="7092000"/>
              <a:ext cx="8063706" cy="18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l" defTabSz="2871412" rtl="0" eaLnBrk="1" fontAlgn="auto" latinLnBrk="0" hangingPunct="1">
                <a:lnSpc>
                  <a:spcPct val="100000"/>
                </a:lnSpc>
                <a:spcBef>
                  <a:spcPts val="0"/>
                </a:spcBef>
                <a:spcAft>
                  <a:spcPts val="0"/>
                </a:spcAft>
                <a:buClrTx/>
                <a:buSzTx/>
                <a:buFontTx/>
                <a:buNone/>
                <a:tabLst/>
                <a:defRPr/>
              </a:pPr>
              <a:r>
                <a:rPr lang="de-DE" sz="900" b="0" baseline="0">
                  <a:solidFill>
                    <a:schemeClr val="tx1"/>
                  </a:solidFill>
                  <a:latin typeface="+mn-lt"/>
                </a:rPr>
                <a:t>Fußzeile/Datum anpassen über Menü:</a:t>
              </a:r>
              <a:r>
                <a:rPr lang="de-DE" sz="900" b="1" baseline="0">
                  <a:solidFill>
                    <a:schemeClr val="tx1"/>
                  </a:solidFill>
                  <a:latin typeface="+mn-lt"/>
                </a:rPr>
                <a:t> Einfügen &gt; Kopf- und Fußzeile</a:t>
              </a:r>
            </a:p>
          </p:txBody>
        </p:sp>
        <p:sp>
          <p:nvSpPr>
            <p:cNvPr id="10" name="Zurücksetzen">
              <a:extLst>
                <a:ext uri="{FF2B5EF4-FFF2-40B4-BE49-F238E27FC236}">
                  <a16:creationId xmlns:a16="http://schemas.microsoft.com/office/drawing/2014/main" id="{B1476A68-91DC-4D16-BF5D-E1E43289F208}"/>
                </a:ext>
              </a:extLst>
            </p:cNvPr>
            <p:cNvSpPr txBox="1"/>
            <p:nvPr userDrawn="1"/>
          </p:nvSpPr>
          <p:spPr>
            <a:xfrm rot="10800000" flipH="1" flipV="1">
              <a:off x="12348000" y="0"/>
              <a:ext cx="1152000" cy="756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de-DE" sz="900" b="0" baseline="0">
                  <a:solidFill>
                    <a:schemeClr val="tx1"/>
                  </a:solidFill>
                  <a:latin typeface="+mn-lt"/>
                </a:rPr>
                <a:t>Folie in </a:t>
              </a:r>
            </a:p>
            <a:p>
              <a:pPr indent="0" algn="l">
                <a:lnSpc>
                  <a:spcPct val="100000"/>
                </a:lnSpc>
                <a:spcBef>
                  <a:spcPts val="0"/>
                </a:spcBef>
                <a:spcAft>
                  <a:spcPts val="0"/>
                </a:spcAft>
              </a:pPr>
              <a:r>
                <a:rPr lang="de-DE" sz="900" b="0" baseline="0">
                  <a:solidFill>
                    <a:schemeClr val="tx1"/>
                  </a:solidFill>
                  <a:latin typeface="+mn-lt"/>
                </a:rPr>
                <a:t>Ursprungsform </a:t>
              </a:r>
            </a:p>
            <a:p>
              <a:pPr indent="0" algn="l">
                <a:lnSpc>
                  <a:spcPct val="100000"/>
                </a:lnSpc>
                <a:spcBef>
                  <a:spcPts val="0"/>
                </a:spcBef>
                <a:spcAft>
                  <a:spcPts val="0"/>
                </a:spcAft>
              </a:pPr>
              <a:r>
                <a:rPr lang="de-DE" sz="900" b="0" baseline="0">
                  <a:solidFill>
                    <a:schemeClr val="tx1"/>
                  </a:solidFill>
                  <a:latin typeface="+mn-lt"/>
                </a:rPr>
                <a:t>bringen </a:t>
              </a:r>
            </a:p>
            <a:p>
              <a:pPr indent="0" algn="l">
                <a:lnSpc>
                  <a:spcPct val="100000"/>
                </a:lnSpc>
                <a:spcBef>
                  <a:spcPts val="0"/>
                </a:spcBef>
                <a:spcAft>
                  <a:spcPts val="0"/>
                </a:spcAft>
              </a:pPr>
              <a:r>
                <a:rPr lang="de-DE" sz="900" b="0" baseline="0">
                  <a:solidFill>
                    <a:schemeClr val="tx1"/>
                  </a:solidFill>
                  <a:latin typeface="+mn-lt"/>
                </a:rPr>
                <a:t>über Menü:</a:t>
              </a:r>
            </a:p>
            <a:p>
              <a:pPr indent="0" algn="l">
                <a:lnSpc>
                  <a:spcPct val="100000"/>
                </a:lnSpc>
                <a:spcBef>
                  <a:spcPts val="0"/>
                </a:spcBef>
                <a:spcAft>
                  <a:spcPts val="0"/>
                </a:spcAft>
              </a:pPr>
              <a:r>
                <a:rPr lang="de-DE" sz="900" b="1" baseline="0">
                  <a:solidFill>
                    <a:schemeClr val="tx1"/>
                  </a:solidFill>
                  <a:latin typeface="+mn-lt"/>
                </a:rPr>
                <a:t>Start &gt; Folien </a:t>
              </a:r>
            </a:p>
            <a:p>
              <a:pPr indent="0" algn="l">
                <a:lnSpc>
                  <a:spcPct val="100000"/>
                </a:lnSpc>
                <a:spcBef>
                  <a:spcPts val="0"/>
                </a:spcBef>
                <a:spcAft>
                  <a:spcPts val="0"/>
                </a:spcAft>
              </a:pPr>
              <a:r>
                <a:rPr lang="de-DE" sz="900" b="1" baseline="0">
                  <a:solidFill>
                    <a:schemeClr val="tx1"/>
                  </a:solidFill>
                  <a:latin typeface="+mn-lt"/>
                </a:rPr>
                <a:t>&gt; Zurücksetzen</a:t>
              </a:r>
            </a:p>
          </p:txBody>
        </p:sp>
        <p:sp>
          <p:nvSpPr>
            <p:cNvPr id="11" name="Layoutwechsel">
              <a:extLst>
                <a:ext uri="{FF2B5EF4-FFF2-40B4-BE49-F238E27FC236}">
                  <a16:creationId xmlns:a16="http://schemas.microsoft.com/office/drawing/2014/main" id="{6C6814B3-9D5F-4222-B655-970B2DC9845B}"/>
                </a:ext>
              </a:extLst>
            </p:cNvPr>
            <p:cNvSpPr txBox="1"/>
            <p:nvPr userDrawn="1"/>
          </p:nvSpPr>
          <p:spPr>
            <a:xfrm rot="10800000" flipH="1" flipV="1">
              <a:off x="12348000" y="1044000"/>
              <a:ext cx="1080000" cy="756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de-DE" sz="900" b="0" baseline="0">
                  <a:solidFill>
                    <a:schemeClr val="tx1"/>
                  </a:solidFill>
                  <a:latin typeface="+mn-lt"/>
                </a:rPr>
                <a:t>Wechsel des </a:t>
              </a:r>
            </a:p>
            <a:p>
              <a:pPr indent="0" algn="l">
                <a:lnSpc>
                  <a:spcPct val="100000"/>
                </a:lnSpc>
                <a:spcBef>
                  <a:spcPts val="0"/>
                </a:spcBef>
                <a:spcAft>
                  <a:spcPts val="0"/>
                </a:spcAft>
              </a:pPr>
              <a:r>
                <a:rPr lang="de-DE" sz="900" b="0" baseline="0">
                  <a:solidFill>
                    <a:schemeClr val="tx1"/>
                  </a:solidFill>
                  <a:latin typeface="+mn-lt"/>
                </a:rPr>
                <a:t>Folienlayouts </a:t>
              </a:r>
              <a:br>
                <a:rPr lang="de-DE" sz="900" b="0" baseline="0">
                  <a:solidFill>
                    <a:schemeClr val="tx1"/>
                  </a:solidFill>
                  <a:latin typeface="+mn-lt"/>
                </a:rPr>
              </a:br>
              <a:r>
                <a:rPr lang="de-DE" sz="900" b="0" baseline="0">
                  <a:solidFill>
                    <a:schemeClr val="tx1"/>
                  </a:solidFill>
                  <a:latin typeface="+mn-lt"/>
                </a:rPr>
                <a:t>über Menü:</a:t>
              </a:r>
            </a:p>
            <a:p>
              <a:pPr marL="0" marR="0" lvl="0" indent="0" algn="l" defTabSz="2517235" rtl="0" eaLnBrk="1" fontAlgn="auto" latinLnBrk="0" hangingPunct="1">
                <a:lnSpc>
                  <a:spcPct val="100000"/>
                </a:lnSpc>
                <a:spcBef>
                  <a:spcPts val="0"/>
                </a:spcBef>
                <a:spcAft>
                  <a:spcPts val="0"/>
                </a:spcAft>
                <a:buClrTx/>
                <a:buSzTx/>
                <a:buFontTx/>
                <a:buNone/>
                <a:tabLst/>
                <a:defRPr/>
              </a:pPr>
              <a:r>
                <a:rPr lang="de-DE" sz="900" b="1" baseline="0">
                  <a:solidFill>
                    <a:schemeClr val="tx1"/>
                  </a:solidFill>
                  <a:latin typeface="+mn-lt"/>
                </a:rPr>
                <a:t>Start &gt; Folien </a:t>
              </a:r>
            </a:p>
            <a:p>
              <a:pPr marL="0" marR="0" lvl="0" indent="0" algn="l" defTabSz="2517235" rtl="0" eaLnBrk="1" fontAlgn="auto" latinLnBrk="0" hangingPunct="1">
                <a:lnSpc>
                  <a:spcPct val="100000"/>
                </a:lnSpc>
                <a:spcBef>
                  <a:spcPts val="0"/>
                </a:spcBef>
                <a:spcAft>
                  <a:spcPts val="0"/>
                </a:spcAft>
                <a:buClrTx/>
                <a:buSzTx/>
                <a:buFontTx/>
                <a:buNone/>
                <a:tabLst/>
                <a:defRPr/>
              </a:pPr>
              <a:r>
                <a:rPr lang="de-DE" sz="900" b="1" baseline="0">
                  <a:solidFill>
                    <a:schemeClr val="tx1"/>
                  </a:solidFill>
                  <a:latin typeface="+mn-lt"/>
                </a:rPr>
                <a:t>&gt; Layout</a:t>
              </a:r>
            </a:p>
          </p:txBody>
        </p:sp>
        <p:sp>
          <p:nvSpPr>
            <p:cNvPr id="12" name="Text // Listenebene erhöhen">
              <a:extLst>
                <a:ext uri="{FF2B5EF4-FFF2-40B4-BE49-F238E27FC236}">
                  <a16:creationId xmlns:a16="http://schemas.microsoft.com/office/drawing/2014/main" id="{C6F576A9-2FFD-4567-97B5-2346DAEF9823}"/>
                </a:ext>
              </a:extLst>
            </p:cNvPr>
            <p:cNvSpPr txBox="1"/>
            <p:nvPr userDrawn="1"/>
          </p:nvSpPr>
          <p:spPr>
            <a:xfrm>
              <a:off x="-1584000" y="3060000"/>
              <a:ext cx="792000" cy="252000"/>
            </a:xfrm>
            <a:prstGeom prst="rect">
              <a:avLst/>
            </a:prstGeom>
            <a:noFill/>
          </p:spPr>
          <p:txBody>
            <a:bodyPr wrap="square" lIns="0" tIns="0" rIns="0" bIns="0" rtlCol="0" anchor="ctr" anchorCtr="0">
              <a:noAutofit/>
            </a:bodyPr>
            <a:lstStyle/>
            <a:p>
              <a:pPr marL="0" marR="0" lvl="0" indent="0" algn="r" defTabSz="2517235" rtl="0" eaLnBrk="1" fontAlgn="auto" latinLnBrk="0" hangingPunct="1">
                <a:lnSpc>
                  <a:spcPct val="100000"/>
                </a:lnSpc>
                <a:spcBef>
                  <a:spcPts val="0"/>
                </a:spcBef>
                <a:spcAft>
                  <a:spcPts val="0"/>
                </a:spcAft>
                <a:buClrTx/>
                <a:buSzTx/>
                <a:buFontTx/>
                <a:buNone/>
                <a:tabLst/>
                <a:defRPr/>
              </a:pPr>
              <a:r>
                <a:rPr lang="de-DE" sz="900" b="0" i="0" baseline="0">
                  <a:solidFill>
                    <a:schemeClr val="tx1"/>
                  </a:solidFill>
                  <a:latin typeface="+mn-lt"/>
                </a:rPr>
                <a:t>Listenebene</a:t>
              </a:r>
            </a:p>
            <a:p>
              <a:pPr marL="0" marR="0" lvl="0" indent="0" algn="r" defTabSz="2517235" rtl="0" eaLnBrk="1" fontAlgn="auto" latinLnBrk="0" hangingPunct="1">
                <a:lnSpc>
                  <a:spcPct val="100000"/>
                </a:lnSpc>
                <a:spcBef>
                  <a:spcPts val="0"/>
                </a:spcBef>
                <a:spcAft>
                  <a:spcPts val="0"/>
                </a:spcAft>
                <a:buClrTx/>
                <a:buSzTx/>
                <a:buFontTx/>
                <a:buNone/>
                <a:tabLst/>
                <a:defRPr/>
              </a:pPr>
              <a:r>
                <a:rPr lang="de-DE" sz="900" b="0" i="0" baseline="0">
                  <a:solidFill>
                    <a:schemeClr val="tx1"/>
                  </a:solidFill>
                  <a:latin typeface="+mn-lt"/>
                </a:rPr>
                <a:t>erhöhen</a:t>
              </a:r>
            </a:p>
          </p:txBody>
        </p:sp>
        <p:sp>
          <p:nvSpPr>
            <p:cNvPr id="13" name="Text // Listenebene verringern">
              <a:extLst>
                <a:ext uri="{FF2B5EF4-FFF2-40B4-BE49-F238E27FC236}">
                  <a16:creationId xmlns:a16="http://schemas.microsoft.com/office/drawing/2014/main" id="{37304356-5317-4D5E-B037-A155915BB8CC}"/>
                </a:ext>
              </a:extLst>
            </p:cNvPr>
            <p:cNvSpPr txBox="1"/>
            <p:nvPr userDrawn="1"/>
          </p:nvSpPr>
          <p:spPr>
            <a:xfrm>
              <a:off x="-1584000" y="3384000"/>
              <a:ext cx="792000" cy="252000"/>
            </a:xfrm>
            <a:prstGeom prst="rect">
              <a:avLst/>
            </a:prstGeom>
            <a:noFill/>
          </p:spPr>
          <p:txBody>
            <a:bodyPr wrap="square" lIns="0" tIns="0" rIns="0" bIns="0" rtlCol="0" anchor="ctr" anchorCtr="0">
              <a:noAutofit/>
            </a:bodyPr>
            <a:lstStyle/>
            <a:p>
              <a:pPr marL="0" marR="0" lvl="0" indent="0" algn="r" defTabSz="2517235" rtl="0" eaLnBrk="1" fontAlgn="auto" latinLnBrk="0" hangingPunct="1">
                <a:lnSpc>
                  <a:spcPct val="100000"/>
                </a:lnSpc>
                <a:spcBef>
                  <a:spcPts val="0"/>
                </a:spcBef>
                <a:spcAft>
                  <a:spcPts val="0"/>
                </a:spcAft>
                <a:buClrTx/>
                <a:buSzTx/>
                <a:buFontTx/>
                <a:buNone/>
                <a:tabLst/>
                <a:defRPr/>
              </a:pPr>
              <a:r>
                <a:rPr lang="de-DE" sz="900" b="0" i="0" baseline="0">
                  <a:solidFill>
                    <a:schemeClr val="tx1"/>
                  </a:solidFill>
                  <a:latin typeface="+mn-lt"/>
                </a:rPr>
                <a:t>Listenebene</a:t>
              </a:r>
            </a:p>
            <a:p>
              <a:pPr marL="0" marR="0" lvl="0" indent="0" algn="r" defTabSz="2517235" rtl="0" eaLnBrk="1" fontAlgn="auto" latinLnBrk="0" hangingPunct="1">
                <a:lnSpc>
                  <a:spcPct val="100000"/>
                </a:lnSpc>
                <a:spcBef>
                  <a:spcPts val="0"/>
                </a:spcBef>
                <a:spcAft>
                  <a:spcPts val="0"/>
                </a:spcAft>
                <a:buClrTx/>
                <a:buSzTx/>
                <a:buFontTx/>
                <a:buNone/>
                <a:tabLst/>
                <a:defRPr/>
              </a:pPr>
              <a:r>
                <a:rPr lang="de-DE" sz="900" b="0" i="0" baseline="0">
                  <a:solidFill>
                    <a:schemeClr val="tx1"/>
                  </a:solidFill>
                  <a:latin typeface="+mn-lt"/>
                </a:rPr>
                <a:t>verringern</a:t>
              </a:r>
            </a:p>
          </p:txBody>
        </p:sp>
        <p:sp>
          <p:nvSpPr>
            <p:cNvPr id="14" name="Listenebenen">
              <a:extLst>
                <a:ext uri="{FF2B5EF4-FFF2-40B4-BE49-F238E27FC236}">
                  <a16:creationId xmlns:a16="http://schemas.microsoft.com/office/drawing/2014/main" id="{393B082E-7B40-4322-9C49-310746253CB3}"/>
                </a:ext>
              </a:extLst>
            </p:cNvPr>
            <p:cNvSpPr txBox="1"/>
            <p:nvPr userDrawn="1"/>
          </p:nvSpPr>
          <p:spPr>
            <a:xfrm rot="10800000" flipH="1" flipV="1">
              <a:off x="-1584000" y="2232000"/>
              <a:ext cx="1440000" cy="792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r" defTabSz="2517235" rtl="0" eaLnBrk="1" fontAlgn="auto" latinLnBrk="0" hangingPunct="1">
                <a:lnSpc>
                  <a:spcPct val="100000"/>
                </a:lnSpc>
                <a:spcBef>
                  <a:spcPts val="0"/>
                </a:spcBef>
                <a:spcAft>
                  <a:spcPts val="0"/>
                </a:spcAft>
                <a:buClrTx/>
                <a:buSzTx/>
                <a:buFontTx/>
                <a:buNone/>
                <a:tabLst/>
                <a:defRPr/>
              </a:pPr>
              <a:r>
                <a:rPr lang="de-DE" sz="900" b="0" baseline="0">
                  <a:solidFill>
                    <a:schemeClr val="tx1"/>
                  </a:solidFill>
                  <a:latin typeface="+mn-lt"/>
                </a:rPr>
                <a:t>Wechsel der Textebene </a:t>
              </a:r>
            </a:p>
            <a:p>
              <a:pPr marL="0" marR="0" lvl="0" indent="0" algn="r" defTabSz="2517235" rtl="0" eaLnBrk="1" fontAlgn="auto" latinLnBrk="0" hangingPunct="1">
                <a:lnSpc>
                  <a:spcPct val="100000"/>
                </a:lnSpc>
                <a:spcBef>
                  <a:spcPts val="0"/>
                </a:spcBef>
                <a:spcAft>
                  <a:spcPts val="0"/>
                </a:spcAft>
                <a:buClrTx/>
                <a:buSzTx/>
                <a:buFontTx/>
                <a:buNone/>
                <a:tabLst/>
                <a:defRPr/>
              </a:pPr>
              <a:r>
                <a:rPr lang="de-DE" sz="900" b="0" baseline="0">
                  <a:solidFill>
                    <a:schemeClr val="tx1"/>
                  </a:solidFill>
                  <a:latin typeface="+mn-lt"/>
                </a:rPr>
                <a:t>über Menü:</a:t>
              </a:r>
            </a:p>
            <a:p>
              <a:pPr marL="0" marR="0" lvl="0" indent="0" algn="r" defTabSz="2517235" rtl="0" eaLnBrk="1" fontAlgn="auto" latinLnBrk="0" hangingPunct="1">
                <a:lnSpc>
                  <a:spcPct val="100000"/>
                </a:lnSpc>
                <a:spcBef>
                  <a:spcPts val="0"/>
                </a:spcBef>
                <a:spcAft>
                  <a:spcPts val="0"/>
                </a:spcAft>
                <a:buClrTx/>
                <a:buSzTx/>
                <a:buFontTx/>
                <a:buNone/>
                <a:tabLst/>
                <a:defRPr/>
              </a:pPr>
              <a:r>
                <a:rPr lang="de-DE" sz="900" b="1" baseline="0">
                  <a:solidFill>
                    <a:schemeClr val="tx1"/>
                  </a:solidFill>
                  <a:latin typeface="+mn-lt"/>
                </a:rPr>
                <a:t>Start &gt; Absatz &gt; </a:t>
              </a:r>
            </a:p>
            <a:p>
              <a:pPr marL="0" marR="0" lvl="0" indent="0" algn="r" defTabSz="2517235" rtl="0" eaLnBrk="1" fontAlgn="auto" latinLnBrk="0" hangingPunct="1">
                <a:lnSpc>
                  <a:spcPct val="100000"/>
                </a:lnSpc>
                <a:spcBef>
                  <a:spcPts val="0"/>
                </a:spcBef>
                <a:spcAft>
                  <a:spcPts val="0"/>
                </a:spcAft>
                <a:buClrTx/>
                <a:buSzTx/>
                <a:buFontTx/>
                <a:buNone/>
                <a:tabLst/>
                <a:defRPr/>
              </a:pPr>
              <a:r>
                <a:rPr lang="de-DE" sz="900" b="1" baseline="0">
                  <a:solidFill>
                    <a:schemeClr val="tx1"/>
                  </a:solidFill>
                  <a:latin typeface="+mn-lt"/>
                </a:rPr>
                <a:t>Listenebene erhöhen/verringern</a:t>
              </a:r>
            </a:p>
          </p:txBody>
        </p:sp>
        <p:pic>
          <p:nvPicPr>
            <p:cNvPr id="16" name="Bild // Listenebene erhöhen">
              <a:extLst>
                <a:ext uri="{FF2B5EF4-FFF2-40B4-BE49-F238E27FC236}">
                  <a16:creationId xmlns:a16="http://schemas.microsoft.com/office/drawing/2014/main" id="{7CBB5920-898D-482F-9953-105988E14BFB}"/>
                </a:ext>
              </a:extLst>
            </p:cNvPr>
            <p:cNvPicPr>
              <a:picLocks noChangeAspect="1"/>
            </p:cNvPicPr>
            <p:nvPr userDrawn="1"/>
          </p:nvPicPr>
          <p:blipFill>
            <a:blip r:embed="rId40"/>
            <a:stretch>
              <a:fillRect/>
            </a:stretch>
          </p:blipFill>
          <p:spPr>
            <a:xfrm>
              <a:off x="-684000" y="3060000"/>
              <a:ext cx="544320" cy="252000"/>
            </a:xfrm>
            <a:prstGeom prst="rect">
              <a:avLst/>
            </a:prstGeom>
          </p:spPr>
        </p:pic>
        <p:pic>
          <p:nvPicPr>
            <p:cNvPr id="17" name="Bild // Listenebene verringern">
              <a:extLst>
                <a:ext uri="{FF2B5EF4-FFF2-40B4-BE49-F238E27FC236}">
                  <a16:creationId xmlns:a16="http://schemas.microsoft.com/office/drawing/2014/main" id="{F6266D91-49B7-48B8-9499-0D4FDD0A653F}"/>
                </a:ext>
              </a:extLst>
            </p:cNvPr>
            <p:cNvPicPr>
              <a:picLocks noChangeAspect="1"/>
            </p:cNvPicPr>
            <p:nvPr userDrawn="1"/>
          </p:nvPicPr>
          <p:blipFill>
            <a:blip r:embed="rId41"/>
            <a:stretch>
              <a:fillRect/>
            </a:stretch>
          </p:blipFill>
          <p:spPr>
            <a:xfrm>
              <a:off x="-684000" y="3384000"/>
              <a:ext cx="544320" cy="252000"/>
            </a:xfrm>
            <a:prstGeom prst="rect">
              <a:avLst/>
            </a:prstGeom>
          </p:spPr>
        </p:pic>
      </p:grpSp>
      <p:pic>
        <p:nvPicPr>
          <p:cNvPr id="20" name="OASE Logo">
            <a:extLst>
              <a:ext uri="{FF2B5EF4-FFF2-40B4-BE49-F238E27FC236}">
                <a16:creationId xmlns:a16="http://schemas.microsoft.com/office/drawing/2014/main" id="{EDA61777-6A9F-4151-9ADB-38FBAAFA2AE8}"/>
              </a:ext>
            </a:extLst>
          </p:cNvPr>
          <p:cNvPicPr>
            <a:picLocks noChangeAspect="1"/>
          </p:cNvPicPr>
          <p:nvPr userDrawn="1"/>
        </p:nvPicPr>
        <p:blipFill>
          <a:blip r:embed="rId42">
            <a:extLst>
              <a:ext uri="{28A0092B-C50C-407E-A947-70E740481C1C}">
                <a14:useLocalDpi xmlns:a14="http://schemas.microsoft.com/office/drawing/2010/main" val="0"/>
              </a:ext>
            </a:extLst>
          </a:blip>
          <a:stretch>
            <a:fillRect/>
          </a:stretch>
        </p:blipFill>
        <p:spPr>
          <a:xfrm>
            <a:off x="10645275" y="468000"/>
            <a:ext cx="1080000" cy="581775"/>
          </a:xfrm>
          <a:prstGeom prst="rect">
            <a:avLst/>
          </a:prstGeom>
        </p:spPr>
      </p:pic>
      <p:sp>
        <p:nvSpPr>
          <p:cNvPr id="5" name="Fußzeile">
            <a:extLst>
              <a:ext uri="{FF2B5EF4-FFF2-40B4-BE49-F238E27FC236}">
                <a16:creationId xmlns:a16="http://schemas.microsoft.com/office/drawing/2014/main" id="{408EE33F-43EB-42A6-B751-FF6C1B8E8877}"/>
              </a:ext>
            </a:extLst>
          </p:cNvPr>
          <p:cNvSpPr>
            <a:spLocks noGrp="1"/>
          </p:cNvSpPr>
          <p:nvPr>
            <p:ph type="ftr" sz="quarter" idx="3"/>
          </p:nvPr>
        </p:nvSpPr>
        <p:spPr>
          <a:xfrm>
            <a:off x="1836000" y="6496050"/>
            <a:ext cx="9887688" cy="359392"/>
          </a:xfrm>
          <a:prstGeom prst="rect">
            <a:avLst/>
          </a:prstGeom>
        </p:spPr>
        <p:txBody>
          <a:bodyPr vert="horz" lIns="0" tIns="0" rIns="0" bIns="0" rtlCol="0" anchor="t" anchorCtr="0">
            <a:noAutofit/>
          </a:bodyPr>
          <a:lstStyle>
            <a:lvl1pPr marL="0" indent="0" algn="l">
              <a:lnSpc>
                <a:spcPct val="100000"/>
              </a:lnSpc>
              <a:spcBef>
                <a:spcPts val="0"/>
              </a:spcBef>
              <a:buFont typeface="Arial" panose="020B0604020202020204" pitchFamily="34" charset="0"/>
              <a:buNone/>
              <a:defRPr sz="750" cap="all" spc="40" baseline="0">
                <a:solidFill>
                  <a:schemeClr val="tx1"/>
                </a:solidFill>
                <a:latin typeface="+mn-lt"/>
              </a:defRPr>
            </a:lvl1pPr>
            <a:lvl2pPr marL="0" indent="0" algn="l">
              <a:lnSpc>
                <a:spcPct val="100000"/>
              </a:lnSpc>
              <a:spcBef>
                <a:spcPts val="0"/>
              </a:spcBef>
              <a:defRPr sz="750" cap="all" spc="40" baseline="0">
                <a:latin typeface="+mn-lt"/>
              </a:defRPr>
            </a:lvl2pPr>
            <a:lvl3pPr marL="0" indent="0" algn="l">
              <a:lnSpc>
                <a:spcPct val="100000"/>
              </a:lnSpc>
              <a:spcBef>
                <a:spcPts val="0"/>
              </a:spcBef>
              <a:defRPr sz="750" cap="all" spc="40" baseline="0">
                <a:latin typeface="+mn-lt"/>
              </a:defRPr>
            </a:lvl3pPr>
            <a:lvl4pPr marL="0" indent="0" algn="l">
              <a:lnSpc>
                <a:spcPct val="100000"/>
              </a:lnSpc>
              <a:spcBef>
                <a:spcPts val="0"/>
              </a:spcBef>
              <a:defRPr sz="750" cap="all" spc="40" baseline="0">
                <a:latin typeface="+mn-lt"/>
              </a:defRPr>
            </a:lvl4pPr>
            <a:lvl5pPr marL="0" indent="0" algn="l">
              <a:lnSpc>
                <a:spcPct val="100000"/>
              </a:lnSpc>
              <a:spcBef>
                <a:spcPts val="0"/>
              </a:spcBef>
              <a:defRPr sz="750" cap="all" spc="40" baseline="0">
                <a:latin typeface="+mn-lt"/>
              </a:defRPr>
            </a:lvl5pPr>
            <a:lvl6pPr marL="0" indent="0" algn="l">
              <a:lnSpc>
                <a:spcPct val="100000"/>
              </a:lnSpc>
              <a:spcBef>
                <a:spcPts val="0"/>
              </a:spcBef>
              <a:defRPr sz="750" cap="all" spc="40" baseline="0">
                <a:latin typeface="+mn-lt"/>
              </a:defRPr>
            </a:lvl6pPr>
            <a:lvl7pPr marL="0" indent="0" algn="l">
              <a:lnSpc>
                <a:spcPct val="100000"/>
              </a:lnSpc>
              <a:spcBef>
                <a:spcPts val="0"/>
              </a:spcBef>
              <a:defRPr sz="750" cap="all" spc="40" baseline="0">
                <a:latin typeface="+mn-lt"/>
              </a:defRPr>
            </a:lvl7pPr>
            <a:lvl8pPr marL="0" indent="0" algn="l">
              <a:lnSpc>
                <a:spcPct val="100000"/>
              </a:lnSpc>
              <a:spcBef>
                <a:spcPts val="0"/>
              </a:spcBef>
              <a:defRPr sz="750" cap="all" spc="40" baseline="0">
                <a:latin typeface="+mn-lt"/>
              </a:defRPr>
            </a:lvl8pPr>
            <a:lvl9pPr marL="0" indent="0" algn="l">
              <a:lnSpc>
                <a:spcPct val="100000"/>
              </a:lnSpc>
              <a:spcBef>
                <a:spcPts val="0"/>
              </a:spcBef>
              <a:defRPr sz="750" cap="all" spc="40" baseline="0">
                <a:latin typeface="+mn-lt"/>
              </a:defRPr>
            </a:lvl9pPr>
          </a:lstStyle>
          <a:p>
            <a:r>
              <a:rPr lang="de-DE"/>
              <a:t>Titel der Präsentation // Kürzel</a:t>
            </a:r>
          </a:p>
        </p:txBody>
      </p:sp>
      <p:sp>
        <p:nvSpPr>
          <p:cNvPr id="4" name="Datum">
            <a:extLst>
              <a:ext uri="{FF2B5EF4-FFF2-40B4-BE49-F238E27FC236}">
                <a16:creationId xmlns:a16="http://schemas.microsoft.com/office/drawing/2014/main" id="{FD39AFE3-78CD-4CDB-A09F-84C83F570165}"/>
              </a:ext>
            </a:extLst>
          </p:cNvPr>
          <p:cNvSpPr>
            <a:spLocks noGrp="1"/>
          </p:cNvSpPr>
          <p:nvPr>
            <p:ph type="dt" sz="half" idx="2"/>
          </p:nvPr>
        </p:nvSpPr>
        <p:spPr>
          <a:xfrm>
            <a:off x="926475" y="6497517"/>
            <a:ext cx="720000" cy="358775"/>
          </a:xfrm>
          <a:prstGeom prst="rect">
            <a:avLst/>
          </a:prstGeom>
        </p:spPr>
        <p:txBody>
          <a:bodyPr vert="horz" lIns="0" tIns="0" rIns="0" bIns="0" rtlCol="0" anchor="t" anchorCtr="0">
            <a:noAutofit/>
          </a:bodyPr>
          <a:lstStyle>
            <a:lvl1pPr marL="0" indent="0" algn="l">
              <a:lnSpc>
                <a:spcPct val="100000"/>
              </a:lnSpc>
              <a:spcBef>
                <a:spcPts val="0"/>
              </a:spcBef>
              <a:buFont typeface="Arial" panose="020B0604020202020204" pitchFamily="34" charset="0"/>
              <a:buNone/>
              <a:defRPr sz="750" spc="40" baseline="0">
                <a:solidFill>
                  <a:schemeClr val="tx1"/>
                </a:solidFill>
                <a:latin typeface="+mn-lt"/>
              </a:defRPr>
            </a:lvl1pPr>
            <a:lvl2pPr marL="0" indent="0" algn="l">
              <a:lnSpc>
                <a:spcPct val="100000"/>
              </a:lnSpc>
              <a:spcBef>
                <a:spcPts val="0"/>
              </a:spcBef>
              <a:defRPr sz="750" spc="40" baseline="0">
                <a:latin typeface="+mn-lt"/>
              </a:defRPr>
            </a:lvl2pPr>
            <a:lvl3pPr marL="0" indent="0" algn="l">
              <a:lnSpc>
                <a:spcPct val="100000"/>
              </a:lnSpc>
              <a:spcBef>
                <a:spcPts val="0"/>
              </a:spcBef>
              <a:defRPr sz="750" spc="40" baseline="0">
                <a:latin typeface="+mn-lt"/>
              </a:defRPr>
            </a:lvl3pPr>
            <a:lvl4pPr marL="0" indent="0" algn="l">
              <a:lnSpc>
                <a:spcPct val="100000"/>
              </a:lnSpc>
              <a:spcBef>
                <a:spcPts val="0"/>
              </a:spcBef>
              <a:defRPr sz="750" spc="40" baseline="0">
                <a:latin typeface="+mn-lt"/>
              </a:defRPr>
            </a:lvl4pPr>
            <a:lvl5pPr marL="0" indent="0" algn="l">
              <a:lnSpc>
                <a:spcPct val="100000"/>
              </a:lnSpc>
              <a:spcBef>
                <a:spcPts val="0"/>
              </a:spcBef>
              <a:defRPr sz="750" spc="40" baseline="0">
                <a:latin typeface="+mn-lt"/>
              </a:defRPr>
            </a:lvl5pPr>
            <a:lvl6pPr marL="0" indent="0" algn="l">
              <a:lnSpc>
                <a:spcPct val="100000"/>
              </a:lnSpc>
              <a:spcBef>
                <a:spcPts val="0"/>
              </a:spcBef>
              <a:defRPr sz="750" spc="40" baseline="0">
                <a:latin typeface="+mn-lt"/>
              </a:defRPr>
            </a:lvl6pPr>
            <a:lvl7pPr marL="0" indent="0" algn="l">
              <a:lnSpc>
                <a:spcPct val="100000"/>
              </a:lnSpc>
              <a:spcBef>
                <a:spcPts val="0"/>
              </a:spcBef>
              <a:defRPr sz="750" spc="40" baseline="0">
                <a:latin typeface="+mn-lt"/>
              </a:defRPr>
            </a:lvl7pPr>
            <a:lvl8pPr marL="0" indent="0" algn="l">
              <a:lnSpc>
                <a:spcPct val="100000"/>
              </a:lnSpc>
              <a:spcBef>
                <a:spcPts val="0"/>
              </a:spcBef>
              <a:defRPr sz="750" spc="40" baseline="0">
                <a:latin typeface="+mn-lt"/>
              </a:defRPr>
            </a:lvl8pPr>
            <a:lvl9pPr marL="0" indent="0" algn="l">
              <a:lnSpc>
                <a:spcPct val="100000"/>
              </a:lnSpc>
              <a:spcBef>
                <a:spcPts val="0"/>
              </a:spcBef>
              <a:defRPr sz="750" spc="40" baseline="0">
                <a:latin typeface="+mn-lt"/>
              </a:defRPr>
            </a:lvl9pPr>
          </a:lstStyle>
          <a:p>
            <a:fld id="{E381A5EE-E15B-4835-B7B8-84443182BA99}" type="datetime1">
              <a:rPr lang="de-DE" smtClean="0"/>
              <a:t>09.01.2026</a:t>
            </a:fld>
            <a:endParaRPr lang="de-DE"/>
          </a:p>
        </p:txBody>
      </p:sp>
      <p:sp>
        <p:nvSpPr>
          <p:cNvPr id="6" name="Foliennummer">
            <a:extLst>
              <a:ext uri="{FF2B5EF4-FFF2-40B4-BE49-F238E27FC236}">
                <a16:creationId xmlns:a16="http://schemas.microsoft.com/office/drawing/2014/main" id="{8169D833-C004-433F-BDE1-BCAEF080D2AD}"/>
              </a:ext>
            </a:extLst>
          </p:cNvPr>
          <p:cNvSpPr>
            <a:spLocks noGrp="1"/>
          </p:cNvSpPr>
          <p:nvPr>
            <p:ph type="sldNum" sz="quarter" idx="4"/>
          </p:nvPr>
        </p:nvSpPr>
        <p:spPr>
          <a:xfrm>
            <a:off x="466725" y="6499225"/>
            <a:ext cx="360000" cy="358775"/>
          </a:xfrm>
          <a:prstGeom prst="rect">
            <a:avLst/>
          </a:prstGeom>
        </p:spPr>
        <p:txBody>
          <a:bodyPr vert="horz" lIns="0" tIns="0" rIns="0" bIns="0" rtlCol="0" anchor="t" anchorCtr="0">
            <a:noAutofit/>
          </a:bodyPr>
          <a:lstStyle>
            <a:lvl1pPr marL="0" indent="0" algn="l">
              <a:lnSpc>
                <a:spcPct val="100000"/>
              </a:lnSpc>
              <a:spcBef>
                <a:spcPts val="0"/>
              </a:spcBef>
              <a:buFont typeface="Arial" panose="020B0604020202020204" pitchFamily="34" charset="0"/>
              <a:buNone/>
              <a:defRPr sz="750" b="1" spc="40" baseline="0">
                <a:solidFill>
                  <a:schemeClr val="tx1"/>
                </a:solidFill>
                <a:latin typeface="+mj-lt"/>
              </a:defRPr>
            </a:lvl1pPr>
            <a:lvl2pPr marL="0" indent="0" algn="l">
              <a:lnSpc>
                <a:spcPct val="100000"/>
              </a:lnSpc>
              <a:spcBef>
                <a:spcPts val="0"/>
              </a:spcBef>
              <a:defRPr sz="750" b="1" spc="40" baseline="0">
                <a:latin typeface="+mj-lt"/>
              </a:defRPr>
            </a:lvl2pPr>
            <a:lvl3pPr marL="0" indent="0" algn="l">
              <a:lnSpc>
                <a:spcPct val="100000"/>
              </a:lnSpc>
              <a:spcBef>
                <a:spcPts val="0"/>
              </a:spcBef>
              <a:defRPr sz="750" b="1" spc="40" baseline="0">
                <a:latin typeface="+mj-lt"/>
              </a:defRPr>
            </a:lvl3pPr>
            <a:lvl4pPr marL="0" indent="0" algn="l">
              <a:lnSpc>
                <a:spcPct val="100000"/>
              </a:lnSpc>
              <a:spcBef>
                <a:spcPts val="0"/>
              </a:spcBef>
              <a:defRPr sz="750" b="1" spc="40" baseline="0">
                <a:latin typeface="+mj-lt"/>
              </a:defRPr>
            </a:lvl4pPr>
            <a:lvl5pPr marL="0" indent="0" algn="l">
              <a:lnSpc>
                <a:spcPct val="100000"/>
              </a:lnSpc>
              <a:spcBef>
                <a:spcPts val="0"/>
              </a:spcBef>
              <a:defRPr sz="750" b="1" spc="40" baseline="0">
                <a:latin typeface="+mj-lt"/>
              </a:defRPr>
            </a:lvl5pPr>
            <a:lvl6pPr marL="0" indent="0" algn="l">
              <a:lnSpc>
                <a:spcPct val="100000"/>
              </a:lnSpc>
              <a:spcBef>
                <a:spcPts val="0"/>
              </a:spcBef>
              <a:defRPr sz="750" b="1" spc="40" baseline="0">
                <a:latin typeface="+mj-lt"/>
              </a:defRPr>
            </a:lvl6pPr>
            <a:lvl7pPr marL="0" indent="0" algn="l">
              <a:lnSpc>
                <a:spcPct val="100000"/>
              </a:lnSpc>
              <a:spcBef>
                <a:spcPts val="0"/>
              </a:spcBef>
              <a:defRPr sz="750" b="1" spc="40" baseline="0">
                <a:latin typeface="+mj-lt"/>
              </a:defRPr>
            </a:lvl7pPr>
            <a:lvl8pPr marL="0" indent="0" algn="l">
              <a:lnSpc>
                <a:spcPct val="100000"/>
              </a:lnSpc>
              <a:spcBef>
                <a:spcPts val="0"/>
              </a:spcBef>
              <a:defRPr sz="750" b="1" spc="40" baseline="0">
                <a:latin typeface="+mj-lt"/>
              </a:defRPr>
            </a:lvl8pPr>
            <a:lvl9pPr marL="0" indent="0" algn="l">
              <a:lnSpc>
                <a:spcPct val="100000"/>
              </a:lnSpc>
              <a:spcBef>
                <a:spcPts val="0"/>
              </a:spcBef>
              <a:defRPr sz="750" b="1" spc="40" baseline="0">
                <a:latin typeface="+mj-lt"/>
              </a:defRPr>
            </a:lvl9pPr>
          </a:lstStyle>
          <a:p>
            <a:fld id="{89425045-E617-44AB-9894-E2B8B7241B24}" type="slidenum">
              <a:rPr lang="de-DE" smtClean="0"/>
              <a:pPr/>
              <a:t>‹#›</a:t>
            </a:fld>
            <a:endParaRPr lang="de-DE"/>
          </a:p>
        </p:txBody>
      </p:sp>
      <p:sp>
        <p:nvSpPr>
          <p:cNvPr id="3" name="Text">
            <a:extLst>
              <a:ext uri="{FF2B5EF4-FFF2-40B4-BE49-F238E27FC236}">
                <a16:creationId xmlns:a16="http://schemas.microsoft.com/office/drawing/2014/main" id="{9AB5055D-01D3-4C76-B8EC-3B5113B893C8}"/>
              </a:ext>
            </a:extLst>
          </p:cNvPr>
          <p:cNvSpPr>
            <a:spLocks noGrp="1"/>
          </p:cNvSpPr>
          <p:nvPr>
            <p:ph type="body" idx="1"/>
          </p:nvPr>
        </p:nvSpPr>
        <p:spPr>
          <a:xfrm>
            <a:off x="466725" y="2708274"/>
            <a:ext cx="11258550" cy="3600451"/>
          </a:xfrm>
          <a:prstGeom prst="rect">
            <a:avLst/>
          </a:prstGeom>
        </p:spPr>
        <p:txBody>
          <a:bodyPr vert="horz" lIns="0" tIns="0" rIns="0" bIns="0" rtlCol="0" anchor="t" anchorCtr="0">
            <a:noAutofit/>
          </a:bodyPr>
          <a:lstStyle/>
          <a:p>
            <a:pPr lvl="0"/>
            <a:r>
              <a:rPr lang="de-DE" noProof="0"/>
              <a:t>Text auf erster Ebene // für Subline und </a:t>
            </a:r>
            <a:r>
              <a:rPr lang="de-DE" noProof="0" err="1"/>
              <a:t>Bullets</a:t>
            </a:r>
            <a:r>
              <a:rPr lang="de-DE" noProof="0"/>
              <a:t> im Text &gt;&gt; Menü &gt; Start &gt; Absatz &gt; Listenebene erhöhen </a:t>
            </a:r>
          </a:p>
          <a:p>
            <a:pPr lvl="1"/>
            <a:r>
              <a:rPr lang="de-DE" noProof="0"/>
              <a:t>Zweite Ebene</a:t>
            </a:r>
          </a:p>
          <a:p>
            <a:pPr lvl="2"/>
            <a:r>
              <a:rPr lang="de-DE" noProof="0"/>
              <a:t>Dritte Ebene</a:t>
            </a:r>
          </a:p>
          <a:p>
            <a:pPr lvl="3"/>
            <a:r>
              <a:rPr lang="de-DE" noProof="0"/>
              <a:t>Vierte Ebene</a:t>
            </a:r>
          </a:p>
          <a:p>
            <a:pPr lvl="4"/>
            <a:r>
              <a:rPr lang="de-DE" noProof="0"/>
              <a:t>Fünfte Ebene</a:t>
            </a:r>
          </a:p>
          <a:p>
            <a:pPr lvl="5"/>
            <a:r>
              <a:rPr lang="de-DE" noProof="0"/>
              <a:t>Sechste Ebene</a:t>
            </a:r>
          </a:p>
          <a:p>
            <a:pPr lvl="6"/>
            <a:r>
              <a:rPr lang="de-DE" noProof="0"/>
              <a:t>Siebte Ebene</a:t>
            </a:r>
          </a:p>
          <a:p>
            <a:pPr lvl="7"/>
            <a:r>
              <a:rPr lang="de-DE" noProof="0"/>
              <a:t>Achte Ebene</a:t>
            </a:r>
          </a:p>
          <a:p>
            <a:pPr lvl="8"/>
            <a:r>
              <a:rPr lang="de-DE" noProof="0"/>
              <a:t>Neunte Ebene</a:t>
            </a:r>
          </a:p>
        </p:txBody>
      </p:sp>
      <p:sp>
        <p:nvSpPr>
          <p:cNvPr id="2" name="Headline">
            <a:extLst>
              <a:ext uri="{FF2B5EF4-FFF2-40B4-BE49-F238E27FC236}">
                <a16:creationId xmlns:a16="http://schemas.microsoft.com/office/drawing/2014/main" id="{51380535-9F79-42CE-95A1-EE51FA8616D2}"/>
              </a:ext>
            </a:extLst>
          </p:cNvPr>
          <p:cNvSpPr>
            <a:spLocks noGrp="1"/>
          </p:cNvSpPr>
          <p:nvPr>
            <p:ph type="title"/>
          </p:nvPr>
        </p:nvSpPr>
        <p:spPr>
          <a:xfrm>
            <a:off x="466725" y="1016000"/>
            <a:ext cx="9710738" cy="801687"/>
          </a:xfrm>
          <a:prstGeom prst="rect">
            <a:avLst/>
          </a:prstGeom>
        </p:spPr>
        <p:txBody>
          <a:bodyPr vert="horz" lIns="0" tIns="0" rIns="0" bIns="0" rtlCol="0" anchor="b" anchorCtr="0">
            <a:noAutofit/>
          </a:bodyPr>
          <a:lstStyle/>
          <a:p>
            <a:r>
              <a:rPr lang="de-DE" noProof="0"/>
              <a:t>Headline auf maximal</a:t>
            </a:r>
            <a:br>
              <a:rPr lang="de-DE" noProof="0"/>
            </a:br>
            <a:r>
              <a:rPr lang="de-DE" noProof="0"/>
              <a:t>zwei Zeilen</a:t>
            </a:r>
          </a:p>
        </p:txBody>
      </p:sp>
    </p:spTree>
    <p:extLst>
      <p:ext uri="{BB962C8B-B14F-4D97-AF65-F5344CB8AC3E}">
        <p14:creationId xmlns:p14="http://schemas.microsoft.com/office/powerpoint/2010/main" val="17610115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Lst>
  <p:hf hdr="0"/>
  <p:txStyles>
    <p:titleStyle>
      <a:lvl1pPr marL="0" indent="0" algn="l" defTabSz="914400" rtl="0" eaLnBrk="1" latinLnBrk="0" hangingPunct="1">
        <a:lnSpc>
          <a:spcPct val="104000"/>
        </a:lnSpc>
        <a:spcBef>
          <a:spcPts val="0"/>
        </a:spcBef>
        <a:buFont typeface="Arial" panose="020B0604020202020204" pitchFamily="34" charset="0"/>
        <a:buNone/>
        <a:defRPr sz="2400" kern="1200">
          <a:solidFill>
            <a:schemeClr val="tx1"/>
          </a:solidFill>
          <a:latin typeface="+mn-lt"/>
          <a:ea typeface="+mj-ea"/>
          <a:cs typeface="+mj-cs"/>
        </a:defRPr>
      </a:lvl1pPr>
    </p:titleStyle>
    <p:bodyStyle>
      <a:lvl1pPr marL="0" indent="0" algn="l" defTabSz="914400" rtl="0" eaLnBrk="1" latinLnBrk="0" hangingPunct="1">
        <a:lnSpc>
          <a:spcPct val="119000"/>
        </a:lnSpc>
        <a:spcBef>
          <a:spcPts val="0"/>
        </a:spcBef>
        <a:buFont typeface="Arial" panose="020B0604020202020204" pitchFamily="34" charset="0"/>
        <a:buNone/>
        <a:defRPr sz="1400" kern="1200">
          <a:solidFill>
            <a:schemeClr val="tx1"/>
          </a:solidFill>
          <a:latin typeface="+mn-lt"/>
          <a:ea typeface="+mn-ea"/>
          <a:cs typeface="+mn-cs"/>
        </a:defRPr>
      </a:lvl1pPr>
      <a:lvl2pPr marL="0" indent="0" algn="l" defTabSz="914400" rtl="0" eaLnBrk="1" latinLnBrk="0" hangingPunct="1">
        <a:lnSpc>
          <a:spcPct val="138000"/>
        </a:lnSpc>
        <a:spcBef>
          <a:spcPts val="1050"/>
        </a:spcBef>
        <a:spcAft>
          <a:spcPts val="900"/>
        </a:spcAft>
        <a:buFont typeface="Arial" panose="020B0604020202020204" pitchFamily="34" charset="0"/>
        <a:buNone/>
        <a:defRPr sz="1200" b="1" kern="1200" cap="all" spc="70" baseline="0">
          <a:solidFill>
            <a:schemeClr val="accent4"/>
          </a:solidFill>
          <a:latin typeface="+mj-lt"/>
          <a:ea typeface="+mn-ea"/>
          <a:cs typeface="+mn-cs"/>
        </a:defRPr>
      </a:lvl2pPr>
      <a:lvl3pPr marL="216000" indent="-216000" algn="l" defTabSz="914400" rtl="0" eaLnBrk="1" latinLnBrk="0" hangingPunct="1">
        <a:lnSpc>
          <a:spcPct val="119000"/>
        </a:lnSpc>
        <a:spcBef>
          <a:spcPts val="0"/>
        </a:spcBef>
        <a:buSzPct val="90000"/>
        <a:buFont typeface="Verdana" panose="020B0604030504040204" pitchFamily="34" charset="0"/>
        <a:buChar char="•"/>
        <a:defRPr sz="1400" b="0" kern="1200">
          <a:solidFill>
            <a:schemeClr val="tx1"/>
          </a:solidFill>
          <a:latin typeface="+mn-lt"/>
          <a:ea typeface="+mn-ea"/>
          <a:cs typeface="+mn-cs"/>
        </a:defRPr>
      </a:lvl3pPr>
      <a:lvl4pPr marL="432000" indent="-216000" algn="l" defTabSz="914400" rtl="0" eaLnBrk="1" latinLnBrk="0" hangingPunct="1">
        <a:lnSpc>
          <a:spcPct val="119000"/>
        </a:lnSpc>
        <a:spcBef>
          <a:spcPts val="0"/>
        </a:spcBef>
        <a:buSzPct val="90000"/>
        <a:buFont typeface="Verdana" panose="020B0604030504040204" pitchFamily="34" charset="0"/>
        <a:buChar char="•"/>
        <a:defRPr sz="1400" b="0" kern="1200">
          <a:solidFill>
            <a:schemeClr val="tx1"/>
          </a:solidFill>
          <a:latin typeface="+mn-lt"/>
          <a:ea typeface="+mn-ea"/>
          <a:cs typeface="+mn-cs"/>
        </a:defRPr>
      </a:lvl4pPr>
      <a:lvl5pPr marL="0" indent="0" algn="l" defTabSz="914400" rtl="0" eaLnBrk="1" latinLnBrk="0" hangingPunct="1">
        <a:lnSpc>
          <a:spcPct val="119000"/>
        </a:lnSpc>
        <a:spcBef>
          <a:spcPts val="0"/>
        </a:spcBef>
        <a:buSzPct val="75000"/>
        <a:buFont typeface="Verdana" panose="020B0604030504040204" pitchFamily="34" charset="0"/>
        <a:buNone/>
        <a:defRPr sz="1400" b="0" kern="1200">
          <a:solidFill>
            <a:schemeClr val="tx1"/>
          </a:solidFill>
          <a:latin typeface="+mn-lt"/>
          <a:ea typeface="+mn-ea"/>
          <a:cs typeface="+mn-cs"/>
        </a:defRPr>
      </a:lvl5pPr>
      <a:lvl6pPr marL="0" indent="0" algn="l" defTabSz="914400" rtl="0" eaLnBrk="1" latinLnBrk="0" hangingPunct="1">
        <a:lnSpc>
          <a:spcPct val="119000"/>
        </a:lnSpc>
        <a:spcBef>
          <a:spcPts val="0"/>
        </a:spcBef>
        <a:buFont typeface="Arial" panose="020B0604020202020204" pitchFamily="34" charset="0"/>
        <a:buNone/>
        <a:defRPr sz="1400" b="0" kern="1200">
          <a:solidFill>
            <a:schemeClr val="tx1"/>
          </a:solidFill>
          <a:latin typeface="+mn-lt"/>
          <a:ea typeface="+mn-ea"/>
          <a:cs typeface="+mn-cs"/>
        </a:defRPr>
      </a:lvl6pPr>
      <a:lvl7pPr marL="0" indent="0" algn="l" defTabSz="914400" rtl="0" eaLnBrk="1" latinLnBrk="0" hangingPunct="1">
        <a:lnSpc>
          <a:spcPct val="119000"/>
        </a:lnSpc>
        <a:spcBef>
          <a:spcPts val="0"/>
        </a:spcBef>
        <a:buFont typeface="Arial" panose="020B0604020202020204" pitchFamily="34" charset="0"/>
        <a:buNone/>
        <a:defRPr sz="1400" b="0" kern="1200">
          <a:solidFill>
            <a:schemeClr val="tx1"/>
          </a:solidFill>
          <a:latin typeface="+mn-lt"/>
          <a:ea typeface="+mn-ea"/>
          <a:cs typeface="+mn-cs"/>
        </a:defRPr>
      </a:lvl7pPr>
      <a:lvl8pPr marL="0" indent="0" algn="l" defTabSz="914400" rtl="0" eaLnBrk="1" latinLnBrk="0" hangingPunct="1">
        <a:lnSpc>
          <a:spcPct val="119000"/>
        </a:lnSpc>
        <a:spcBef>
          <a:spcPts val="0"/>
        </a:spcBef>
        <a:buFont typeface="Arial" panose="020B0604020202020204" pitchFamily="34" charset="0"/>
        <a:buNone/>
        <a:defRPr sz="1400" b="0" kern="1200">
          <a:solidFill>
            <a:schemeClr val="tx1"/>
          </a:solidFill>
          <a:latin typeface="+mn-lt"/>
          <a:ea typeface="+mn-ea"/>
          <a:cs typeface="+mn-cs"/>
        </a:defRPr>
      </a:lvl8pPr>
      <a:lvl9pPr marL="0" indent="0" algn="l" defTabSz="914400" rtl="0" eaLnBrk="1" latinLnBrk="0" hangingPunct="1">
        <a:lnSpc>
          <a:spcPct val="119000"/>
        </a:lnSpc>
        <a:spcBef>
          <a:spcPts val="0"/>
        </a:spcBef>
        <a:buFont typeface="Arial" panose="020B0604020202020204" pitchFamily="34" charset="0"/>
        <a:buNone/>
        <a:defRPr sz="1400" b="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5D4390-5715-3E9E-69C8-6677FB2A62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9FBC2ED-E31D-C9A8-301D-BA94DE3948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31B436-E3BC-F30A-8C94-B2B0198228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A9EF1F0-3AF3-4224-B9A3-F9338AB071EA}" type="datetimeFigureOut">
              <a:rPr lang="en-US" smtClean="0"/>
              <a:t>1/9/2026</a:t>
            </a:fld>
            <a:endParaRPr lang="en-US"/>
          </a:p>
        </p:txBody>
      </p:sp>
      <p:sp>
        <p:nvSpPr>
          <p:cNvPr id="5" name="Footer Placeholder 4">
            <a:extLst>
              <a:ext uri="{FF2B5EF4-FFF2-40B4-BE49-F238E27FC236}">
                <a16:creationId xmlns:a16="http://schemas.microsoft.com/office/drawing/2014/main" id="{902DA9D5-3E4D-1019-CD9B-6D723DE9D6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8C25489-DA60-2118-A15D-20D2B51458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C9BA105-1396-4CC7-BADF-7023F951DF48}" type="slidenum">
              <a:rPr lang="en-US" smtClean="0"/>
              <a:t>‹#›</a:t>
            </a:fld>
            <a:endParaRPr lang="en-US"/>
          </a:p>
        </p:txBody>
      </p:sp>
    </p:spTree>
    <p:extLst>
      <p:ext uri="{BB962C8B-B14F-4D97-AF65-F5344CB8AC3E}">
        <p14:creationId xmlns:p14="http://schemas.microsoft.com/office/powerpoint/2010/main" val="6444399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9.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9.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32.jpeg"/><Relationship Id="rId7" Type="http://schemas.openxmlformats.org/officeDocument/2006/relationships/hyperlink" Target="http://www.umweltbundesamt.de/" TargetMode="External"/><Relationship Id="rId2" Type="http://schemas.openxmlformats.org/officeDocument/2006/relationships/image" Target="../media/image31.png"/><Relationship Id="rId1" Type="http://schemas.openxmlformats.org/officeDocument/2006/relationships/slideLayout" Target="../slideLayouts/slideLayout28.xml"/><Relationship Id="rId6" Type="http://schemas.openxmlformats.org/officeDocument/2006/relationships/image" Target="../media/image34.jpeg"/><Relationship Id="rId5" Type="http://schemas.openxmlformats.org/officeDocument/2006/relationships/hyperlink" Target="http://www.videvo.net/" TargetMode="External"/><Relationship Id="rId4" Type="http://schemas.openxmlformats.org/officeDocument/2006/relationships/image" Target="../media/image33.jpeg"/><Relationship Id="rId9" Type="http://schemas.openxmlformats.org/officeDocument/2006/relationships/image" Target="../media/image35.jpe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1.xml"/></Relationships>
</file>

<file path=ppt/slides/_rels/slide20.xml.rels><?xml version="1.0" encoding="UTF-8" standalone="yes"?>
<Relationships xmlns="http://schemas.openxmlformats.org/package/2006/relationships"><Relationship Id="rId3" Type="http://schemas.openxmlformats.org/officeDocument/2006/relationships/hyperlink" Target="https://oaselaketherapy.com/" TargetMode="External"/><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8.xml"/><Relationship Id="rId5" Type="http://schemas.openxmlformats.org/officeDocument/2006/relationships/image" Target="../media/image10.png"/><Relationship Id="rId4" Type="http://schemas.openxmlformats.org/officeDocument/2006/relationships/customXml" Target="../ink/ink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8D6C79-2A23-AB11-1EA7-1CFAB8DCF0FB}"/>
            </a:ext>
          </a:extLst>
        </p:cNvPr>
        <p:cNvGrpSpPr/>
        <p:nvPr/>
      </p:nvGrpSpPr>
      <p:grpSpPr>
        <a:xfrm>
          <a:off x="0" y="0"/>
          <a:ext cx="0" cy="0"/>
          <a:chOff x="0" y="0"/>
          <a:chExt cx="0" cy="0"/>
        </a:xfrm>
      </p:grpSpPr>
      <p:sp>
        <p:nvSpPr>
          <p:cNvPr id="10" name="Footer Placeholder 4">
            <a:extLst>
              <a:ext uri="{FF2B5EF4-FFF2-40B4-BE49-F238E27FC236}">
                <a16:creationId xmlns:a16="http://schemas.microsoft.com/office/drawing/2014/main" id="{CF0DDC4C-48C8-2D0B-639B-41AA65FD4E61}"/>
              </a:ext>
            </a:extLst>
          </p:cNvPr>
          <p:cNvSpPr>
            <a:spLocks noGrp="1"/>
          </p:cNvSpPr>
          <p:nvPr>
            <p:ph type="ftr" sz="quarter" idx="11"/>
          </p:nvPr>
        </p:nvSpPr>
        <p:spPr/>
        <p:txBody>
          <a:bodyPr/>
          <a:lstStyle/>
          <a:p>
            <a:pPr>
              <a:spcAft>
                <a:spcPts val="600"/>
              </a:spcAft>
            </a:pPr>
            <a:r>
              <a:rPr lang="en-US"/>
              <a:t>
              </a:t>
            </a:r>
          </a:p>
        </p:txBody>
      </p:sp>
      <p:sp>
        <p:nvSpPr>
          <p:cNvPr id="8" name="Date Placeholder 3">
            <a:extLst>
              <a:ext uri="{FF2B5EF4-FFF2-40B4-BE49-F238E27FC236}">
                <a16:creationId xmlns:a16="http://schemas.microsoft.com/office/drawing/2014/main" id="{8039A2CD-4A5A-8128-2619-096C79391B1E}"/>
              </a:ext>
            </a:extLst>
          </p:cNvPr>
          <p:cNvSpPr>
            <a:spLocks noGrp="1"/>
          </p:cNvSpPr>
          <p:nvPr>
            <p:ph type="dt" sz="half" idx="10"/>
          </p:nvPr>
        </p:nvSpPr>
        <p:spPr/>
        <p:txBody>
          <a:bodyPr/>
          <a:lstStyle/>
          <a:p>
            <a:pPr>
              <a:spcAft>
                <a:spcPts val="600"/>
              </a:spcAft>
            </a:pPr>
            <a:fld id="{7D5A9F84-6987-4824-BCE9-643A6048D10F}" type="datetime1">
              <a:rPr lang="en-US"/>
              <a:pPr>
                <a:spcAft>
                  <a:spcPts val="600"/>
                </a:spcAft>
              </a:pPr>
              <a:t>1/9/2026</a:t>
            </a:fld>
            <a:endParaRPr lang="en-US"/>
          </a:p>
        </p:txBody>
      </p:sp>
      <p:sp>
        <p:nvSpPr>
          <p:cNvPr id="12" name="Slide Number Placeholder 5">
            <a:extLst>
              <a:ext uri="{FF2B5EF4-FFF2-40B4-BE49-F238E27FC236}">
                <a16:creationId xmlns:a16="http://schemas.microsoft.com/office/drawing/2014/main" id="{C17B637A-07C0-55F7-6FA6-9CF3C0F6B016}"/>
              </a:ext>
            </a:extLst>
          </p:cNvPr>
          <p:cNvSpPr>
            <a:spLocks noGrp="1"/>
          </p:cNvSpPr>
          <p:nvPr>
            <p:ph type="sldNum" sz="quarter" idx="12"/>
          </p:nvPr>
        </p:nvSpPr>
        <p:spPr/>
        <p:txBody>
          <a:bodyPr/>
          <a:lstStyle/>
          <a:p>
            <a:pPr>
              <a:spcAft>
                <a:spcPts val="600"/>
              </a:spcAft>
            </a:pPr>
            <a:fld id="{70C12960-6E85-460F-B6E3-5B82CB31AF3D}" type="slidenum">
              <a:rPr lang="en-US" dirty="0"/>
              <a:pPr>
                <a:spcAft>
                  <a:spcPts val="600"/>
                </a:spcAft>
              </a:pPr>
              <a:t>1</a:t>
            </a:fld>
            <a:endParaRPr lang="en-US"/>
          </a:p>
        </p:txBody>
      </p:sp>
      <p:sp>
        <p:nvSpPr>
          <p:cNvPr id="3" name="Subtitle 2">
            <a:extLst>
              <a:ext uri="{FF2B5EF4-FFF2-40B4-BE49-F238E27FC236}">
                <a16:creationId xmlns:a16="http://schemas.microsoft.com/office/drawing/2014/main" id="{0CC6C9FA-42E3-8D64-DD48-4A5CE0CF1A09}"/>
              </a:ext>
            </a:extLst>
          </p:cNvPr>
          <p:cNvSpPr>
            <a:spLocks noGrp="1"/>
          </p:cNvSpPr>
          <p:nvPr>
            <p:ph type="subTitle" idx="1"/>
          </p:nvPr>
        </p:nvSpPr>
        <p:spPr/>
        <p:txBody>
          <a:bodyPr vert="horz" lIns="91440" tIns="45720" rIns="91440" bIns="45720" rtlCol="0" anchor="t">
            <a:normAutofit/>
          </a:bodyPr>
          <a:lstStyle/>
          <a:p>
            <a:r>
              <a:rPr lang="en-US" dirty="0"/>
              <a:t>Presented by Greg Wagner</a:t>
            </a:r>
          </a:p>
        </p:txBody>
      </p:sp>
      <p:sp>
        <p:nvSpPr>
          <p:cNvPr id="2" name="Title 1">
            <a:extLst>
              <a:ext uri="{FF2B5EF4-FFF2-40B4-BE49-F238E27FC236}">
                <a16:creationId xmlns:a16="http://schemas.microsoft.com/office/drawing/2014/main" id="{5F4458A3-3108-62CF-676C-3FB918603FFC}"/>
              </a:ext>
            </a:extLst>
          </p:cNvPr>
          <p:cNvSpPr>
            <a:spLocks noGrp="1"/>
          </p:cNvSpPr>
          <p:nvPr>
            <p:ph type="ctrTitle"/>
          </p:nvPr>
        </p:nvSpPr>
        <p:spPr/>
        <p:txBody>
          <a:bodyPr anchor="b">
            <a:normAutofit/>
          </a:bodyPr>
          <a:lstStyle/>
          <a:p>
            <a:r>
              <a:rPr lang="en-US" sz="3600" b="1" dirty="0">
                <a:latin typeface="+mn-lt"/>
              </a:rPr>
              <a:t>Lake Lawrence Phosphorus Control Product Evaluation</a:t>
            </a:r>
          </a:p>
        </p:txBody>
      </p:sp>
      <p:pic>
        <p:nvPicPr>
          <p:cNvPr id="5" name="Picture 4" descr="Blue letters on a black background&#10;&#10;AI-generated content may be incorrect.">
            <a:extLst>
              <a:ext uri="{FF2B5EF4-FFF2-40B4-BE49-F238E27FC236}">
                <a16:creationId xmlns:a16="http://schemas.microsoft.com/office/drawing/2014/main" id="{AAF6E2BD-698E-04DE-8A80-DC2DB3159F68}"/>
              </a:ext>
            </a:extLst>
          </p:cNvPr>
          <p:cNvPicPr>
            <a:picLocks noChangeAspect="1"/>
          </p:cNvPicPr>
          <p:nvPr/>
        </p:nvPicPr>
        <p:blipFill>
          <a:blip r:embed="rId3"/>
          <a:stretch>
            <a:fillRect/>
          </a:stretch>
        </p:blipFill>
        <p:spPr>
          <a:xfrm>
            <a:off x="221282" y="0"/>
            <a:ext cx="5838083" cy="1913096"/>
          </a:xfrm>
          <a:prstGeom prst="rect">
            <a:avLst/>
          </a:prstGeom>
        </p:spPr>
      </p:pic>
      <p:sp>
        <p:nvSpPr>
          <p:cNvPr id="7" name="TextBox 6">
            <a:extLst>
              <a:ext uri="{FF2B5EF4-FFF2-40B4-BE49-F238E27FC236}">
                <a16:creationId xmlns:a16="http://schemas.microsoft.com/office/drawing/2014/main" id="{251E05D2-6532-13D5-7493-6FC19BA8228F}"/>
              </a:ext>
            </a:extLst>
          </p:cNvPr>
          <p:cNvSpPr txBox="1"/>
          <p:nvPr/>
        </p:nvSpPr>
        <p:spPr>
          <a:xfrm>
            <a:off x="732692" y="5612423"/>
            <a:ext cx="1065334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t> </a:t>
            </a:r>
            <a:r>
              <a:rPr lang="en-US" b="1" dirty="0">
                <a:solidFill>
                  <a:schemeClr val="tx2">
                    <a:lumMod val="76000"/>
                    <a:lumOff val="24000"/>
                  </a:schemeClr>
                </a:solidFill>
              </a:rPr>
              <a:t>Efficient, Holistic, and Sustainable</a:t>
            </a:r>
            <a:endParaRPr lang="en-US" dirty="0"/>
          </a:p>
        </p:txBody>
      </p:sp>
    </p:spTree>
    <p:extLst>
      <p:ext uri="{BB962C8B-B14F-4D97-AF65-F5344CB8AC3E}">
        <p14:creationId xmlns:p14="http://schemas.microsoft.com/office/powerpoint/2010/main" val="3701897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100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5911A9F-B4E3-9C0C-B8E7-493AA5FBA7CC}"/>
              </a:ext>
            </a:extLst>
          </p:cNvPr>
          <p:cNvSpPr>
            <a:spLocks noGrp="1"/>
          </p:cNvSpPr>
          <p:nvPr>
            <p:ph type="ftr" sz="quarter" idx="11"/>
          </p:nvPr>
        </p:nvSpPr>
        <p:spPr/>
        <p:txBody>
          <a:bodyPr/>
          <a:lstStyle/>
          <a:p>
            <a:r>
              <a:rPr lang="en-GB"/>
              <a:t>Titel der Präsentation // Kürzel</a:t>
            </a:r>
          </a:p>
        </p:txBody>
      </p:sp>
      <p:sp>
        <p:nvSpPr>
          <p:cNvPr id="3" name="Date Placeholder 2">
            <a:extLst>
              <a:ext uri="{FF2B5EF4-FFF2-40B4-BE49-F238E27FC236}">
                <a16:creationId xmlns:a16="http://schemas.microsoft.com/office/drawing/2014/main" id="{519BBD3A-9199-8C2D-B437-9BD6C4A8CC35}"/>
              </a:ext>
            </a:extLst>
          </p:cNvPr>
          <p:cNvSpPr>
            <a:spLocks noGrp="1"/>
          </p:cNvSpPr>
          <p:nvPr>
            <p:ph type="dt" sz="half" idx="10"/>
          </p:nvPr>
        </p:nvSpPr>
        <p:spPr/>
        <p:txBody>
          <a:bodyPr/>
          <a:lstStyle/>
          <a:p>
            <a:fld id="{D45EB943-B963-4E54-AF2B-81BA8D63831E}" type="datetime1">
              <a:rPr lang="de-DE" smtClean="0"/>
              <a:t>13.01.2026</a:t>
            </a:fld>
            <a:endParaRPr lang="en-GB"/>
          </a:p>
        </p:txBody>
      </p:sp>
      <p:sp>
        <p:nvSpPr>
          <p:cNvPr id="4" name="Slide Number Placeholder 3">
            <a:extLst>
              <a:ext uri="{FF2B5EF4-FFF2-40B4-BE49-F238E27FC236}">
                <a16:creationId xmlns:a16="http://schemas.microsoft.com/office/drawing/2014/main" id="{2C5F2025-BA5F-CCAA-7605-54B060EFC4E6}"/>
              </a:ext>
            </a:extLst>
          </p:cNvPr>
          <p:cNvSpPr>
            <a:spLocks noGrp="1"/>
          </p:cNvSpPr>
          <p:nvPr>
            <p:ph type="sldNum" sz="quarter" idx="12"/>
          </p:nvPr>
        </p:nvSpPr>
        <p:spPr/>
        <p:txBody>
          <a:bodyPr/>
          <a:lstStyle/>
          <a:p>
            <a:fld id="{89425045-E617-44AB-9894-E2B8B7241B24}" type="slidenum">
              <a:rPr lang="en-GB" smtClean="0"/>
              <a:t>10</a:t>
            </a:fld>
            <a:endParaRPr lang="en-GB"/>
          </a:p>
        </p:txBody>
      </p:sp>
      <p:sp>
        <p:nvSpPr>
          <p:cNvPr id="9" name="Title 8">
            <a:extLst>
              <a:ext uri="{FF2B5EF4-FFF2-40B4-BE49-F238E27FC236}">
                <a16:creationId xmlns:a16="http://schemas.microsoft.com/office/drawing/2014/main" id="{A376A060-7E78-8E06-6337-35DA091D4128}"/>
              </a:ext>
            </a:extLst>
          </p:cNvPr>
          <p:cNvSpPr>
            <a:spLocks noGrp="1"/>
          </p:cNvSpPr>
          <p:nvPr>
            <p:ph type="ctrTitle"/>
          </p:nvPr>
        </p:nvSpPr>
        <p:spPr/>
        <p:txBody>
          <a:bodyPr/>
          <a:lstStyle/>
          <a:p>
            <a:r>
              <a:rPr lang="en-US" dirty="0"/>
              <a:t>Phosphorus Control Product Evaluation</a:t>
            </a:r>
          </a:p>
        </p:txBody>
      </p:sp>
    </p:spTree>
    <p:extLst>
      <p:ext uri="{BB962C8B-B14F-4D97-AF65-F5344CB8AC3E}">
        <p14:creationId xmlns:p14="http://schemas.microsoft.com/office/powerpoint/2010/main" val="34354914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495E223-95EE-D9A4-6C82-4DE793D6A145}"/>
              </a:ext>
            </a:extLst>
          </p:cNvPr>
          <p:cNvSpPr>
            <a:spLocks noGrp="1"/>
          </p:cNvSpPr>
          <p:nvPr>
            <p:ph type="ftr" sz="quarter" idx="11"/>
          </p:nvPr>
        </p:nvSpPr>
        <p:spPr>
          <a:xfrm>
            <a:off x="1836000" y="6496050"/>
            <a:ext cx="9887688" cy="359392"/>
          </a:xfrm>
        </p:spPr>
        <p:txBody>
          <a:bodyPr anchor="t">
            <a:normAutofit/>
          </a:bodyPr>
          <a:lstStyle/>
          <a:p>
            <a:pPr>
              <a:spcAft>
                <a:spcPts val="600"/>
              </a:spcAft>
            </a:pPr>
            <a:r>
              <a:rPr lang="en-GB"/>
              <a:t>Titel der Präsentation // Kürzel</a:t>
            </a:r>
          </a:p>
        </p:txBody>
      </p:sp>
      <p:sp>
        <p:nvSpPr>
          <p:cNvPr id="3" name="Date Placeholder 2">
            <a:extLst>
              <a:ext uri="{FF2B5EF4-FFF2-40B4-BE49-F238E27FC236}">
                <a16:creationId xmlns:a16="http://schemas.microsoft.com/office/drawing/2014/main" id="{4E60C237-60C7-C4C9-E5AA-842009F0FAC4}"/>
              </a:ext>
            </a:extLst>
          </p:cNvPr>
          <p:cNvSpPr>
            <a:spLocks noGrp="1"/>
          </p:cNvSpPr>
          <p:nvPr>
            <p:ph type="dt" sz="half" idx="10"/>
          </p:nvPr>
        </p:nvSpPr>
        <p:spPr>
          <a:xfrm>
            <a:off x="926475" y="6497517"/>
            <a:ext cx="720000" cy="358775"/>
          </a:xfrm>
        </p:spPr>
        <p:txBody>
          <a:bodyPr anchor="t">
            <a:normAutofit/>
          </a:bodyPr>
          <a:lstStyle/>
          <a:p>
            <a:pPr>
              <a:spcAft>
                <a:spcPts val="600"/>
              </a:spcAft>
            </a:pPr>
            <a:fld id="{00F6F899-1F3D-485C-883A-7B281A8BD79E}" type="datetime1">
              <a:rPr lang="de-DE" smtClean="0"/>
              <a:pPr>
                <a:spcAft>
                  <a:spcPts val="600"/>
                </a:spcAft>
              </a:pPr>
              <a:t>09.01.2026</a:t>
            </a:fld>
            <a:endParaRPr lang="en-GB"/>
          </a:p>
        </p:txBody>
      </p:sp>
      <p:sp>
        <p:nvSpPr>
          <p:cNvPr id="4" name="Slide Number Placeholder 3">
            <a:extLst>
              <a:ext uri="{FF2B5EF4-FFF2-40B4-BE49-F238E27FC236}">
                <a16:creationId xmlns:a16="http://schemas.microsoft.com/office/drawing/2014/main" id="{1868B5B9-8A8F-8BA9-DA61-5289BB37DE36}"/>
              </a:ext>
            </a:extLst>
          </p:cNvPr>
          <p:cNvSpPr>
            <a:spLocks noGrp="1"/>
          </p:cNvSpPr>
          <p:nvPr>
            <p:ph type="sldNum" sz="quarter" idx="12"/>
          </p:nvPr>
        </p:nvSpPr>
        <p:spPr>
          <a:xfrm>
            <a:off x="466725" y="6499225"/>
            <a:ext cx="360000" cy="358775"/>
          </a:xfrm>
        </p:spPr>
        <p:txBody>
          <a:bodyPr anchor="t">
            <a:normAutofit/>
          </a:bodyPr>
          <a:lstStyle/>
          <a:p>
            <a:pPr>
              <a:spcAft>
                <a:spcPts val="600"/>
              </a:spcAft>
            </a:pPr>
            <a:fld id="{89425045-E617-44AB-9894-E2B8B7241B24}" type="slidenum">
              <a:rPr lang="en-GB" smtClean="0"/>
              <a:pPr>
                <a:spcAft>
                  <a:spcPts val="600"/>
                </a:spcAft>
              </a:pPr>
              <a:t>11</a:t>
            </a:fld>
            <a:endParaRPr lang="en-GB"/>
          </a:p>
        </p:txBody>
      </p:sp>
      <p:sp>
        <p:nvSpPr>
          <p:cNvPr id="7" name="Title 6">
            <a:extLst>
              <a:ext uri="{FF2B5EF4-FFF2-40B4-BE49-F238E27FC236}">
                <a16:creationId xmlns:a16="http://schemas.microsoft.com/office/drawing/2014/main" id="{303C783C-A936-A84C-AFEF-B782AF94A07D}"/>
              </a:ext>
            </a:extLst>
          </p:cNvPr>
          <p:cNvSpPr>
            <a:spLocks noGrp="1"/>
          </p:cNvSpPr>
          <p:nvPr>
            <p:ph type="title"/>
          </p:nvPr>
        </p:nvSpPr>
        <p:spPr>
          <a:xfrm>
            <a:off x="466725" y="414338"/>
            <a:ext cx="9710738" cy="802800"/>
          </a:xfrm>
        </p:spPr>
        <p:txBody>
          <a:bodyPr anchor="t">
            <a:normAutofit/>
          </a:bodyPr>
          <a:lstStyle/>
          <a:p>
            <a:r>
              <a:rPr lang="en-US" dirty="0"/>
              <a:t>Section A:  Water Quality and Lake Response</a:t>
            </a:r>
          </a:p>
        </p:txBody>
      </p:sp>
      <p:graphicFrame>
        <p:nvGraphicFramePr>
          <p:cNvPr id="9" name="Vertical Text Placeholder 4">
            <a:extLst>
              <a:ext uri="{FF2B5EF4-FFF2-40B4-BE49-F238E27FC236}">
                <a16:creationId xmlns:a16="http://schemas.microsoft.com/office/drawing/2014/main" id="{3B6CEC35-72EA-F739-254F-87B30177E6D6}"/>
              </a:ext>
            </a:extLst>
          </p:cNvPr>
          <p:cNvGraphicFramePr/>
          <p:nvPr>
            <p:extLst>
              <p:ext uri="{D42A27DB-BD31-4B8C-83A1-F6EECF244321}">
                <p14:modId xmlns:p14="http://schemas.microsoft.com/office/powerpoint/2010/main" val="3106845437"/>
              </p:ext>
            </p:extLst>
          </p:nvPr>
        </p:nvGraphicFramePr>
        <p:xfrm>
          <a:off x="466725" y="1628775"/>
          <a:ext cx="11256963" cy="46799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534056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1E2A71-36E8-1AC9-9956-7B5B083DB5FA}"/>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531D470F-B7F9-EA71-FB2C-78E6036B25F6}"/>
              </a:ext>
            </a:extLst>
          </p:cNvPr>
          <p:cNvSpPr>
            <a:spLocks noGrp="1"/>
          </p:cNvSpPr>
          <p:nvPr>
            <p:ph type="ftr" sz="quarter" idx="11"/>
          </p:nvPr>
        </p:nvSpPr>
        <p:spPr>
          <a:xfrm>
            <a:off x="1836000" y="6496050"/>
            <a:ext cx="9887688" cy="359392"/>
          </a:xfrm>
        </p:spPr>
        <p:txBody>
          <a:bodyPr anchor="t">
            <a:normAutofit/>
          </a:bodyPr>
          <a:lstStyle/>
          <a:p>
            <a:pPr>
              <a:spcAft>
                <a:spcPts val="600"/>
              </a:spcAft>
            </a:pPr>
            <a:r>
              <a:rPr lang="en-GB"/>
              <a:t>Titel der Präsentation // Kürzel</a:t>
            </a:r>
          </a:p>
        </p:txBody>
      </p:sp>
      <p:sp>
        <p:nvSpPr>
          <p:cNvPr id="3" name="Date Placeholder 2">
            <a:extLst>
              <a:ext uri="{FF2B5EF4-FFF2-40B4-BE49-F238E27FC236}">
                <a16:creationId xmlns:a16="http://schemas.microsoft.com/office/drawing/2014/main" id="{99920274-F461-48E1-A551-09D561A93916}"/>
              </a:ext>
            </a:extLst>
          </p:cNvPr>
          <p:cNvSpPr>
            <a:spLocks noGrp="1"/>
          </p:cNvSpPr>
          <p:nvPr>
            <p:ph type="dt" sz="half" idx="10"/>
          </p:nvPr>
        </p:nvSpPr>
        <p:spPr>
          <a:xfrm>
            <a:off x="926475" y="6497517"/>
            <a:ext cx="720000" cy="358775"/>
          </a:xfrm>
        </p:spPr>
        <p:txBody>
          <a:bodyPr anchor="t">
            <a:normAutofit/>
          </a:bodyPr>
          <a:lstStyle/>
          <a:p>
            <a:pPr>
              <a:spcAft>
                <a:spcPts val="600"/>
              </a:spcAft>
            </a:pPr>
            <a:fld id="{00F6F899-1F3D-485C-883A-7B281A8BD79E}" type="datetime1">
              <a:rPr lang="de-DE" smtClean="0"/>
              <a:pPr>
                <a:spcAft>
                  <a:spcPts val="600"/>
                </a:spcAft>
              </a:pPr>
              <a:t>13.01.2026</a:t>
            </a:fld>
            <a:endParaRPr lang="en-GB"/>
          </a:p>
        </p:txBody>
      </p:sp>
      <p:sp>
        <p:nvSpPr>
          <p:cNvPr id="4" name="Slide Number Placeholder 3">
            <a:extLst>
              <a:ext uri="{FF2B5EF4-FFF2-40B4-BE49-F238E27FC236}">
                <a16:creationId xmlns:a16="http://schemas.microsoft.com/office/drawing/2014/main" id="{9F2883AE-FF8F-0AFF-129A-023968CE2801}"/>
              </a:ext>
            </a:extLst>
          </p:cNvPr>
          <p:cNvSpPr>
            <a:spLocks noGrp="1"/>
          </p:cNvSpPr>
          <p:nvPr>
            <p:ph type="sldNum" sz="quarter" idx="12"/>
          </p:nvPr>
        </p:nvSpPr>
        <p:spPr>
          <a:xfrm>
            <a:off x="466725" y="6499225"/>
            <a:ext cx="360000" cy="358775"/>
          </a:xfrm>
        </p:spPr>
        <p:txBody>
          <a:bodyPr anchor="t">
            <a:normAutofit/>
          </a:bodyPr>
          <a:lstStyle/>
          <a:p>
            <a:pPr>
              <a:spcAft>
                <a:spcPts val="600"/>
              </a:spcAft>
            </a:pPr>
            <a:fld id="{89425045-E617-44AB-9894-E2B8B7241B24}" type="slidenum">
              <a:rPr lang="en-GB" smtClean="0"/>
              <a:pPr>
                <a:spcAft>
                  <a:spcPts val="600"/>
                </a:spcAft>
              </a:pPr>
              <a:t>12</a:t>
            </a:fld>
            <a:endParaRPr lang="en-GB"/>
          </a:p>
        </p:txBody>
      </p:sp>
      <p:sp>
        <p:nvSpPr>
          <p:cNvPr id="7" name="Title 6">
            <a:extLst>
              <a:ext uri="{FF2B5EF4-FFF2-40B4-BE49-F238E27FC236}">
                <a16:creationId xmlns:a16="http://schemas.microsoft.com/office/drawing/2014/main" id="{16723C45-4C2D-41B1-D03D-1DB7C80DEE8F}"/>
              </a:ext>
            </a:extLst>
          </p:cNvPr>
          <p:cNvSpPr>
            <a:spLocks noGrp="1"/>
          </p:cNvSpPr>
          <p:nvPr>
            <p:ph type="title"/>
          </p:nvPr>
        </p:nvSpPr>
        <p:spPr>
          <a:xfrm>
            <a:off x="466725" y="414338"/>
            <a:ext cx="9710738" cy="802800"/>
          </a:xfrm>
        </p:spPr>
        <p:txBody>
          <a:bodyPr anchor="t">
            <a:normAutofit/>
          </a:bodyPr>
          <a:lstStyle/>
          <a:p>
            <a:r>
              <a:rPr lang="en-US" dirty="0"/>
              <a:t>Section B:  Cyanobacteria Considerations</a:t>
            </a:r>
          </a:p>
        </p:txBody>
      </p:sp>
      <p:graphicFrame>
        <p:nvGraphicFramePr>
          <p:cNvPr id="9" name="Vertical Text Placeholder 4">
            <a:extLst>
              <a:ext uri="{FF2B5EF4-FFF2-40B4-BE49-F238E27FC236}">
                <a16:creationId xmlns:a16="http://schemas.microsoft.com/office/drawing/2014/main" id="{F3F5080F-C7B3-73B7-B3F4-17AD9357F9DB}"/>
              </a:ext>
            </a:extLst>
          </p:cNvPr>
          <p:cNvGraphicFramePr/>
          <p:nvPr>
            <p:extLst>
              <p:ext uri="{D42A27DB-BD31-4B8C-83A1-F6EECF244321}">
                <p14:modId xmlns:p14="http://schemas.microsoft.com/office/powerpoint/2010/main" val="46158333"/>
              </p:ext>
            </p:extLst>
          </p:nvPr>
        </p:nvGraphicFramePr>
        <p:xfrm>
          <a:off x="466725" y="1628775"/>
          <a:ext cx="11256963" cy="46799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123924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6EB4EC-B4B7-F23C-DF75-5966C9A5F227}"/>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0D55C9B6-B2FC-6071-DB78-A3B80B4A44ED}"/>
              </a:ext>
            </a:extLst>
          </p:cNvPr>
          <p:cNvSpPr>
            <a:spLocks noGrp="1"/>
          </p:cNvSpPr>
          <p:nvPr>
            <p:ph type="ftr" sz="quarter" idx="11"/>
          </p:nvPr>
        </p:nvSpPr>
        <p:spPr>
          <a:xfrm>
            <a:off x="1836000" y="6496050"/>
            <a:ext cx="9887688" cy="359392"/>
          </a:xfrm>
        </p:spPr>
        <p:txBody>
          <a:bodyPr anchor="t">
            <a:normAutofit/>
          </a:bodyPr>
          <a:lstStyle/>
          <a:p>
            <a:pPr>
              <a:spcAft>
                <a:spcPts val="600"/>
              </a:spcAft>
            </a:pPr>
            <a:r>
              <a:rPr lang="en-GB"/>
              <a:t>Titel der Präsentation // Kürzel</a:t>
            </a:r>
          </a:p>
        </p:txBody>
      </p:sp>
      <p:sp>
        <p:nvSpPr>
          <p:cNvPr id="3" name="Date Placeholder 2">
            <a:extLst>
              <a:ext uri="{FF2B5EF4-FFF2-40B4-BE49-F238E27FC236}">
                <a16:creationId xmlns:a16="http://schemas.microsoft.com/office/drawing/2014/main" id="{DECA5C1E-8878-910C-8E4B-66FD3B80C0F6}"/>
              </a:ext>
            </a:extLst>
          </p:cNvPr>
          <p:cNvSpPr>
            <a:spLocks noGrp="1"/>
          </p:cNvSpPr>
          <p:nvPr>
            <p:ph type="dt" sz="half" idx="10"/>
          </p:nvPr>
        </p:nvSpPr>
        <p:spPr>
          <a:xfrm>
            <a:off x="926475" y="6497517"/>
            <a:ext cx="720000" cy="358775"/>
          </a:xfrm>
        </p:spPr>
        <p:txBody>
          <a:bodyPr anchor="t">
            <a:normAutofit/>
          </a:bodyPr>
          <a:lstStyle/>
          <a:p>
            <a:pPr>
              <a:spcAft>
                <a:spcPts val="600"/>
              </a:spcAft>
            </a:pPr>
            <a:fld id="{00F6F899-1F3D-485C-883A-7B281A8BD79E}" type="datetime1">
              <a:rPr lang="de-DE" smtClean="0"/>
              <a:pPr>
                <a:spcAft>
                  <a:spcPts val="600"/>
                </a:spcAft>
              </a:pPr>
              <a:t>13.01.2026</a:t>
            </a:fld>
            <a:endParaRPr lang="en-GB"/>
          </a:p>
        </p:txBody>
      </p:sp>
      <p:sp>
        <p:nvSpPr>
          <p:cNvPr id="4" name="Slide Number Placeholder 3">
            <a:extLst>
              <a:ext uri="{FF2B5EF4-FFF2-40B4-BE49-F238E27FC236}">
                <a16:creationId xmlns:a16="http://schemas.microsoft.com/office/drawing/2014/main" id="{5DEA2FA3-E7A4-F658-B8B8-3FBF16B226B1}"/>
              </a:ext>
            </a:extLst>
          </p:cNvPr>
          <p:cNvSpPr>
            <a:spLocks noGrp="1"/>
          </p:cNvSpPr>
          <p:nvPr>
            <p:ph type="sldNum" sz="quarter" idx="12"/>
          </p:nvPr>
        </p:nvSpPr>
        <p:spPr>
          <a:xfrm>
            <a:off x="466725" y="6499225"/>
            <a:ext cx="360000" cy="358775"/>
          </a:xfrm>
        </p:spPr>
        <p:txBody>
          <a:bodyPr anchor="t">
            <a:normAutofit/>
          </a:bodyPr>
          <a:lstStyle/>
          <a:p>
            <a:pPr>
              <a:spcAft>
                <a:spcPts val="600"/>
              </a:spcAft>
            </a:pPr>
            <a:fld id="{89425045-E617-44AB-9894-E2B8B7241B24}" type="slidenum">
              <a:rPr lang="en-GB" smtClean="0"/>
              <a:pPr>
                <a:spcAft>
                  <a:spcPts val="600"/>
                </a:spcAft>
              </a:pPr>
              <a:t>13</a:t>
            </a:fld>
            <a:endParaRPr lang="en-GB"/>
          </a:p>
        </p:txBody>
      </p:sp>
      <p:sp>
        <p:nvSpPr>
          <p:cNvPr id="7" name="Title 6">
            <a:extLst>
              <a:ext uri="{FF2B5EF4-FFF2-40B4-BE49-F238E27FC236}">
                <a16:creationId xmlns:a16="http://schemas.microsoft.com/office/drawing/2014/main" id="{CCB5FDD0-A303-25E9-FA3A-81CFC4D4F08D}"/>
              </a:ext>
            </a:extLst>
          </p:cNvPr>
          <p:cNvSpPr>
            <a:spLocks noGrp="1"/>
          </p:cNvSpPr>
          <p:nvPr>
            <p:ph type="title"/>
          </p:nvPr>
        </p:nvSpPr>
        <p:spPr>
          <a:xfrm>
            <a:off x="466725" y="414338"/>
            <a:ext cx="9710738" cy="432000"/>
          </a:xfrm>
        </p:spPr>
        <p:txBody>
          <a:bodyPr anchor="t">
            <a:normAutofit/>
          </a:bodyPr>
          <a:lstStyle/>
          <a:p>
            <a:r>
              <a:rPr lang="en-US" dirty="0"/>
              <a:t>Section C:  Implementation and Flexibility</a:t>
            </a:r>
          </a:p>
        </p:txBody>
      </p:sp>
      <p:graphicFrame>
        <p:nvGraphicFramePr>
          <p:cNvPr id="9" name="Vertical Text Placeholder 4">
            <a:extLst>
              <a:ext uri="{FF2B5EF4-FFF2-40B4-BE49-F238E27FC236}">
                <a16:creationId xmlns:a16="http://schemas.microsoft.com/office/drawing/2014/main" id="{B17871DC-D1AF-3F4C-3CED-3068879AABB6}"/>
              </a:ext>
            </a:extLst>
          </p:cNvPr>
          <p:cNvGraphicFramePr/>
          <p:nvPr>
            <p:extLst>
              <p:ext uri="{D42A27DB-BD31-4B8C-83A1-F6EECF244321}">
                <p14:modId xmlns:p14="http://schemas.microsoft.com/office/powerpoint/2010/main" val="2048023233"/>
              </p:ext>
            </p:extLst>
          </p:nvPr>
        </p:nvGraphicFramePr>
        <p:xfrm>
          <a:off x="466726" y="1765300"/>
          <a:ext cx="10439399" cy="44354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307557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20B27C-2A32-C1C1-A434-07FF8CC86382}"/>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86113DA2-EFA1-F14A-60DF-65325446C8E7}"/>
              </a:ext>
            </a:extLst>
          </p:cNvPr>
          <p:cNvSpPr>
            <a:spLocks noGrp="1"/>
          </p:cNvSpPr>
          <p:nvPr>
            <p:ph type="ftr" sz="quarter" idx="11"/>
          </p:nvPr>
        </p:nvSpPr>
        <p:spPr>
          <a:xfrm>
            <a:off x="1836000" y="6496050"/>
            <a:ext cx="9887688" cy="359392"/>
          </a:xfrm>
        </p:spPr>
        <p:txBody>
          <a:bodyPr anchor="t">
            <a:normAutofit/>
          </a:bodyPr>
          <a:lstStyle/>
          <a:p>
            <a:pPr>
              <a:spcAft>
                <a:spcPts val="600"/>
              </a:spcAft>
            </a:pPr>
            <a:r>
              <a:rPr lang="en-GB"/>
              <a:t>Titel der Präsentation // Kürzel</a:t>
            </a:r>
          </a:p>
        </p:txBody>
      </p:sp>
      <p:sp>
        <p:nvSpPr>
          <p:cNvPr id="3" name="Date Placeholder 2">
            <a:extLst>
              <a:ext uri="{FF2B5EF4-FFF2-40B4-BE49-F238E27FC236}">
                <a16:creationId xmlns:a16="http://schemas.microsoft.com/office/drawing/2014/main" id="{9BE1C7F5-B17A-964F-2205-B53969B597E7}"/>
              </a:ext>
            </a:extLst>
          </p:cNvPr>
          <p:cNvSpPr>
            <a:spLocks noGrp="1"/>
          </p:cNvSpPr>
          <p:nvPr>
            <p:ph type="dt" sz="half" idx="10"/>
          </p:nvPr>
        </p:nvSpPr>
        <p:spPr>
          <a:xfrm>
            <a:off x="926475" y="6497517"/>
            <a:ext cx="720000" cy="358775"/>
          </a:xfrm>
        </p:spPr>
        <p:txBody>
          <a:bodyPr anchor="t">
            <a:normAutofit/>
          </a:bodyPr>
          <a:lstStyle/>
          <a:p>
            <a:pPr>
              <a:spcAft>
                <a:spcPts val="600"/>
              </a:spcAft>
            </a:pPr>
            <a:fld id="{00F6F899-1F3D-485C-883A-7B281A8BD79E}" type="datetime1">
              <a:rPr lang="de-DE" smtClean="0"/>
              <a:pPr>
                <a:spcAft>
                  <a:spcPts val="600"/>
                </a:spcAft>
              </a:pPr>
              <a:t>13.01.2026</a:t>
            </a:fld>
            <a:endParaRPr lang="en-GB"/>
          </a:p>
        </p:txBody>
      </p:sp>
      <p:sp>
        <p:nvSpPr>
          <p:cNvPr id="4" name="Slide Number Placeholder 3">
            <a:extLst>
              <a:ext uri="{FF2B5EF4-FFF2-40B4-BE49-F238E27FC236}">
                <a16:creationId xmlns:a16="http://schemas.microsoft.com/office/drawing/2014/main" id="{22CB4B57-CC92-1321-BC64-7D7573D50AE6}"/>
              </a:ext>
            </a:extLst>
          </p:cNvPr>
          <p:cNvSpPr>
            <a:spLocks noGrp="1"/>
          </p:cNvSpPr>
          <p:nvPr>
            <p:ph type="sldNum" sz="quarter" idx="12"/>
          </p:nvPr>
        </p:nvSpPr>
        <p:spPr>
          <a:xfrm>
            <a:off x="466725" y="6499225"/>
            <a:ext cx="360000" cy="358775"/>
          </a:xfrm>
        </p:spPr>
        <p:txBody>
          <a:bodyPr anchor="t">
            <a:normAutofit/>
          </a:bodyPr>
          <a:lstStyle/>
          <a:p>
            <a:pPr>
              <a:spcAft>
                <a:spcPts val="600"/>
              </a:spcAft>
            </a:pPr>
            <a:fld id="{89425045-E617-44AB-9894-E2B8B7241B24}" type="slidenum">
              <a:rPr lang="en-GB" smtClean="0"/>
              <a:pPr>
                <a:spcAft>
                  <a:spcPts val="600"/>
                </a:spcAft>
              </a:pPr>
              <a:t>14</a:t>
            </a:fld>
            <a:endParaRPr lang="en-GB"/>
          </a:p>
        </p:txBody>
      </p:sp>
      <p:pic>
        <p:nvPicPr>
          <p:cNvPr id="9" name="Picture 8" descr="Chemical formulas are written on paper">
            <a:extLst>
              <a:ext uri="{FF2B5EF4-FFF2-40B4-BE49-F238E27FC236}">
                <a16:creationId xmlns:a16="http://schemas.microsoft.com/office/drawing/2014/main" id="{F22BE33C-02F3-3B43-BC6E-51C366551150}"/>
              </a:ext>
            </a:extLst>
          </p:cNvPr>
          <p:cNvPicPr>
            <a:picLocks noChangeAspect="1"/>
          </p:cNvPicPr>
          <p:nvPr/>
        </p:nvPicPr>
        <p:blipFill>
          <a:blip r:embed="rId2"/>
          <a:srcRect l="2731" r="3189" b="2"/>
          <a:stretch>
            <a:fillRect/>
          </a:stretch>
        </p:blipFill>
        <p:spPr>
          <a:xfrm>
            <a:off x="5553777" y="2205038"/>
            <a:ext cx="6169912" cy="4103687"/>
          </a:xfrm>
          <a:prstGeom prst="rect">
            <a:avLst/>
          </a:prstGeom>
          <a:noFill/>
        </p:spPr>
      </p:pic>
      <p:sp>
        <p:nvSpPr>
          <p:cNvPr id="5" name="Vertical Text Placeholder 4">
            <a:extLst>
              <a:ext uri="{FF2B5EF4-FFF2-40B4-BE49-F238E27FC236}">
                <a16:creationId xmlns:a16="http://schemas.microsoft.com/office/drawing/2014/main" id="{8BEBD452-D33C-095D-79D7-7BC1AEDDD274}"/>
              </a:ext>
            </a:extLst>
          </p:cNvPr>
          <p:cNvSpPr>
            <a:spLocks noGrp="1"/>
          </p:cNvSpPr>
          <p:nvPr>
            <p:ph type="body" orient="vert" idx="1"/>
          </p:nvPr>
        </p:nvSpPr>
        <p:spPr>
          <a:xfrm>
            <a:off x="466724" y="2205038"/>
            <a:ext cx="4990800" cy="4103687"/>
          </a:xfrm>
        </p:spPr>
        <p:txBody>
          <a:bodyPr numCol="1" anchor="t">
            <a:normAutofit/>
          </a:bodyPr>
          <a:lstStyle/>
          <a:p>
            <a:pPr marL="285750" indent="-285750">
              <a:spcAft>
                <a:spcPts val="600"/>
              </a:spcAft>
              <a:buFont typeface="Wingdings" panose="05000000000000000000" pitchFamily="2" charset="2"/>
              <a:buChar char="q"/>
            </a:pPr>
            <a:r>
              <a:rPr lang="en-US" dirty="0"/>
              <a:t>Sensitivity to Lake Conditions</a:t>
            </a:r>
          </a:p>
          <a:p>
            <a:pPr marL="501750" lvl="2" indent="-285750">
              <a:spcAft>
                <a:spcPts val="600"/>
              </a:spcAft>
              <a:buFont typeface="Wingdings" panose="05000000000000000000" pitchFamily="2" charset="2"/>
              <a:buChar char="§"/>
            </a:pPr>
            <a:r>
              <a:rPr lang="en-US" dirty="0"/>
              <a:t>SeDox Max is formulated to perform in a variety of lake conditions</a:t>
            </a:r>
          </a:p>
          <a:p>
            <a:pPr marL="717750" lvl="3" indent="-285750">
              <a:spcAft>
                <a:spcPts val="600"/>
              </a:spcAft>
              <a:buFont typeface="Wingdings" panose="05000000000000000000" pitchFamily="2" charset="2"/>
              <a:buChar char="§"/>
            </a:pPr>
            <a:r>
              <a:rPr lang="en-US" dirty="0"/>
              <a:t>Solid State chemistry – work is done on surface of particles</a:t>
            </a:r>
          </a:p>
          <a:p>
            <a:pPr marL="717750" lvl="3" indent="-285750">
              <a:spcAft>
                <a:spcPts val="600"/>
              </a:spcAft>
              <a:buFont typeface="Wingdings" panose="05000000000000000000" pitchFamily="2" charset="2"/>
              <a:buChar char="§"/>
            </a:pPr>
            <a:r>
              <a:rPr lang="en-US" dirty="0"/>
              <a:t>Conditions are created for on nano scale for reactions</a:t>
            </a:r>
          </a:p>
          <a:p>
            <a:pPr marL="717750" lvl="3" indent="-285750">
              <a:spcAft>
                <a:spcPts val="600"/>
              </a:spcAft>
              <a:buFont typeface="Wingdings" panose="05000000000000000000" pitchFamily="2" charset="2"/>
              <a:buChar char="§"/>
            </a:pPr>
            <a:r>
              <a:rPr lang="en-US" dirty="0"/>
              <a:t>Provides alkalinity and oxygen </a:t>
            </a:r>
          </a:p>
          <a:p>
            <a:pPr marL="717750" lvl="3" indent="-285750">
              <a:spcAft>
                <a:spcPts val="600"/>
              </a:spcAft>
              <a:buFont typeface="Wingdings" panose="05000000000000000000" pitchFamily="2" charset="2"/>
              <a:buChar char="§"/>
            </a:pPr>
            <a:r>
              <a:rPr lang="en-US" dirty="0"/>
              <a:t>Works via multiple mechanisms</a:t>
            </a:r>
          </a:p>
        </p:txBody>
      </p:sp>
      <p:sp>
        <p:nvSpPr>
          <p:cNvPr id="7" name="Title 6">
            <a:extLst>
              <a:ext uri="{FF2B5EF4-FFF2-40B4-BE49-F238E27FC236}">
                <a16:creationId xmlns:a16="http://schemas.microsoft.com/office/drawing/2014/main" id="{5A793ABD-689F-FB5E-7B01-09AE610E5ECF}"/>
              </a:ext>
            </a:extLst>
          </p:cNvPr>
          <p:cNvSpPr>
            <a:spLocks noGrp="1"/>
          </p:cNvSpPr>
          <p:nvPr>
            <p:ph type="title"/>
          </p:nvPr>
        </p:nvSpPr>
        <p:spPr>
          <a:xfrm>
            <a:off x="466724" y="758458"/>
            <a:ext cx="9710738" cy="801687"/>
          </a:xfrm>
        </p:spPr>
        <p:txBody>
          <a:bodyPr anchor="b">
            <a:normAutofit/>
          </a:bodyPr>
          <a:lstStyle/>
          <a:p>
            <a:r>
              <a:rPr lang="en-US" dirty="0"/>
              <a:t>Section C:  Implementation and Flexibility (</a:t>
            </a:r>
            <a:r>
              <a:rPr lang="en-US" dirty="0" err="1"/>
              <a:t>cont</a:t>
            </a:r>
            <a:r>
              <a:rPr lang="en-US" dirty="0"/>
              <a:t>)</a:t>
            </a:r>
          </a:p>
        </p:txBody>
      </p:sp>
    </p:spTree>
    <p:extLst>
      <p:ext uri="{BB962C8B-B14F-4D97-AF65-F5344CB8AC3E}">
        <p14:creationId xmlns:p14="http://schemas.microsoft.com/office/powerpoint/2010/main" val="14344288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1C9C9-A16F-28AB-0275-0429ECBC22AB}"/>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8F4510F7-D7C1-BF43-7AF7-EA0FD2CFBBCF}"/>
              </a:ext>
            </a:extLst>
          </p:cNvPr>
          <p:cNvSpPr>
            <a:spLocks noGrp="1"/>
          </p:cNvSpPr>
          <p:nvPr>
            <p:ph type="ftr" sz="quarter" idx="11"/>
          </p:nvPr>
        </p:nvSpPr>
        <p:spPr>
          <a:xfrm>
            <a:off x="1836000" y="6496050"/>
            <a:ext cx="9887688" cy="359392"/>
          </a:xfrm>
        </p:spPr>
        <p:txBody>
          <a:bodyPr anchor="t">
            <a:normAutofit/>
          </a:bodyPr>
          <a:lstStyle/>
          <a:p>
            <a:pPr>
              <a:spcAft>
                <a:spcPts val="600"/>
              </a:spcAft>
            </a:pPr>
            <a:r>
              <a:rPr lang="en-GB"/>
              <a:t>Titel der Präsentation // Kürzel</a:t>
            </a:r>
          </a:p>
        </p:txBody>
      </p:sp>
      <p:sp>
        <p:nvSpPr>
          <p:cNvPr id="3" name="Date Placeholder 2">
            <a:extLst>
              <a:ext uri="{FF2B5EF4-FFF2-40B4-BE49-F238E27FC236}">
                <a16:creationId xmlns:a16="http://schemas.microsoft.com/office/drawing/2014/main" id="{4EA9AC11-361B-BD7D-92D8-23CA079D4E98}"/>
              </a:ext>
            </a:extLst>
          </p:cNvPr>
          <p:cNvSpPr>
            <a:spLocks noGrp="1"/>
          </p:cNvSpPr>
          <p:nvPr>
            <p:ph type="dt" sz="half" idx="10"/>
          </p:nvPr>
        </p:nvSpPr>
        <p:spPr>
          <a:xfrm>
            <a:off x="926475" y="6497517"/>
            <a:ext cx="720000" cy="358775"/>
          </a:xfrm>
        </p:spPr>
        <p:txBody>
          <a:bodyPr anchor="t">
            <a:normAutofit/>
          </a:bodyPr>
          <a:lstStyle/>
          <a:p>
            <a:pPr>
              <a:spcAft>
                <a:spcPts val="600"/>
              </a:spcAft>
            </a:pPr>
            <a:fld id="{00F6F899-1F3D-485C-883A-7B281A8BD79E}" type="datetime1">
              <a:rPr lang="de-DE" smtClean="0"/>
              <a:pPr>
                <a:spcAft>
                  <a:spcPts val="600"/>
                </a:spcAft>
              </a:pPr>
              <a:t>13.01.2026</a:t>
            </a:fld>
            <a:endParaRPr lang="en-GB"/>
          </a:p>
        </p:txBody>
      </p:sp>
      <p:sp>
        <p:nvSpPr>
          <p:cNvPr id="4" name="Slide Number Placeholder 3">
            <a:extLst>
              <a:ext uri="{FF2B5EF4-FFF2-40B4-BE49-F238E27FC236}">
                <a16:creationId xmlns:a16="http://schemas.microsoft.com/office/drawing/2014/main" id="{DC67ECBF-04A4-ADA8-72FB-63A1D7F2AB73}"/>
              </a:ext>
            </a:extLst>
          </p:cNvPr>
          <p:cNvSpPr>
            <a:spLocks noGrp="1"/>
          </p:cNvSpPr>
          <p:nvPr>
            <p:ph type="sldNum" sz="quarter" idx="12"/>
          </p:nvPr>
        </p:nvSpPr>
        <p:spPr>
          <a:xfrm>
            <a:off x="466725" y="6499225"/>
            <a:ext cx="360000" cy="358775"/>
          </a:xfrm>
        </p:spPr>
        <p:txBody>
          <a:bodyPr anchor="t">
            <a:normAutofit/>
          </a:bodyPr>
          <a:lstStyle/>
          <a:p>
            <a:pPr>
              <a:spcAft>
                <a:spcPts val="600"/>
              </a:spcAft>
            </a:pPr>
            <a:fld id="{89425045-E617-44AB-9894-E2B8B7241B24}" type="slidenum">
              <a:rPr lang="en-GB" smtClean="0"/>
              <a:pPr>
                <a:spcAft>
                  <a:spcPts val="600"/>
                </a:spcAft>
              </a:pPr>
              <a:t>15</a:t>
            </a:fld>
            <a:endParaRPr lang="en-GB"/>
          </a:p>
        </p:txBody>
      </p:sp>
      <p:sp>
        <p:nvSpPr>
          <p:cNvPr id="7" name="Title 6">
            <a:extLst>
              <a:ext uri="{FF2B5EF4-FFF2-40B4-BE49-F238E27FC236}">
                <a16:creationId xmlns:a16="http://schemas.microsoft.com/office/drawing/2014/main" id="{2DF2E7F9-1B52-CA71-4B86-0FDD2CC38E24}"/>
              </a:ext>
            </a:extLst>
          </p:cNvPr>
          <p:cNvSpPr>
            <a:spLocks noGrp="1"/>
          </p:cNvSpPr>
          <p:nvPr>
            <p:ph type="title"/>
          </p:nvPr>
        </p:nvSpPr>
        <p:spPr>
          <a:xfrm>
            <a:off x="466725" y="414338"/>
            <a:ext cx="9710738" cy="802800"/>
          </a:xfrm>
        </p:spPr>
        <p:txBody>
          <a:bodyPr anchor="t">
            <a:normAutofit/>
          </a:bodyPr>
          <a:lstStyle/>
          <a:p>
            <a:r>
              <a:rPr lang="en-US" dirty="0"/>
              <a:t>Section D:  Cost and Logistics</a:t>
            </a:r>
          </a:p>
        </p:txBody>
      </p:sp>
      <p:graphicFrame>
        <p:nvGraphicFramePr>
          <p:cNvPr id="9" name="Vertical Text Placeholder 4">
            <a:extLst>
              <a:ext uri="{FF2B5EF4-FFF2-40B4-BE49-F238E27FC236}">
                <a16:creationId xmlns:a16="http://schemas.microsoft.com/office/drawing/2014/main" id="{3BCE1BC6-1098-8A28-4F75-8372F770C628}"/>
              </a:ext>
            </a:extLst>
          </p:cNvPr>
          <p:cNvGraphicFramePr/>
          <p:nvPr>
            <p:extLst>
              <p:ext uri="{D42A27DB-BD31-4B8C-83A1-F6EECF244321}">
                <p14:modId xmlns:p14="http://schemas.microsoft.com/office/powerpoint/2010/main" val="4150678313"/>
              </p:ext>
            </p:extLst>
          </p:nvPr>
        </p:nvGraphicFramePr>
        <p:xfrm>
          <a:off x="466725" y="1628775"/>
          <a:ext cx="11256963" cy="46799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133400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FC9C24-367A-14C1-C118-F26151793E22}"/>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B9986D66-3935-65B8-ED1C-DB4AC9D365B8}"/>
              </a:ext>
            </a:extLst>
          </p:cNvPr>
          <p:cNvSpPr>
            <a:spLocks noGrp="1"/>
          </p:cNvSpPr>
          <p:nvPr>
            <p:ph type="ftr" sz="quarter" idx="11"/>
          </p:nvPr>
        </p:nvSpPr>
        <p:spPr>
          <a:xfrm>
            <a:off x="1836000" y="6496050"/>
            <a:ext cx="9887688" cy="359392"/>
          </a:xfrm>
        </p:spPr>
        <p:txBody>
          <a:bodyPr anchor="t">
            <a:normAutofit/>
          </a:bodyPr>
          <a:lstStyle/>
          <a:p>
            <a:pPr>
              <a:spcAft>
                <a:spcPts val="600"/>
              </a:spcAft>
            </a:pPr>
            <a:r>
              <a:rPr lang="en-GB"/>
              <a:t>Titel der Präsentation // Kürzel</a:t>
            </a:r>
          </a:p>
        </p:txBody>
      </p:sp>
      <p:sp>
        <p:nvSpPr>
          <p:cNvPr id="3" name="Date Placeholder 2">
            <a:extLst>
              <a:ext uri="{FF2B5EF4-FFF2-40B4-BE49-F238E27FC236}">
                <a16:creationId xmlns:a16="http://schemas.microsoft.com/office/drawing/2014/main" id="{DD06F680-B3D2-8DEE-172D-C76183B60A66}"/>
              </a:ext>
            </a:extLst>
          </p:cNvPr>
          <p:cNvSpPr>
            <a:spLocks noGrp="1"/>
          </p:cNvSpPr>
          <p:nvPr>
            <p:ph type="dt" sz="half" idx="10"/>
          </p:nvPr>
        </p:nvSpPr>
        <p:spPr>
          <a:xfrm>
            <a:off x="926475" y="6497517"/>
            <a:ext cx="720000" cy="358775"/>
          </a:xfrm>
        </p:spPr>
        <p:txBody>
          <a:bodyPr anchor="t">
            <a:normAutofit/>
          </a:bodyPr>
          <a:lstStyle/>
          <a:p>
            <a:pPr>
              <a:spcAft>
                <a:spcPts val="600"/>
              </a:spcAft>
            </a:pPr>
            <a:fld id="{00F6F899-1F3D-485C-883A-7B281A8BD79E}" type="datetime1">
              <a:rPr lang="de-DE" smtClean="0"/>
              <a:pPr>
                <a:spcAft>
                  <a:spcPts val="600"/>
                </a:spcAft>
              </a:pPr>
              <a:t>13.01.2026</a:t>
            </a:fld>
            <a:endParaRPr lang="en-GB"/>
          </a:p>
        </p:txBody>
      </p:sp>
      <p:sp>
        <p:nvSpPr>
          <p:cNvPr id="4" name="Slide Number Placeholder 3">
            <a:extLst>
              <a:ext uri="{FF2B5EF4-FFF2-40B4-BE49-F238E27FC236}">
                <a16:creationId xmlns:a16="http://schemas.microsoft.com/office/drawing/2014/main" id="{6D16A069-D913-DDAF-C3E9-32CA44BA25CF}"/>
              </a:ext>
            </a:extLst>
          </p:cNvPr>
          <p:cNvSpPr>
            <a:spLocks noGrp="1"/>
          </p:cNvSpPr>
          <p:nvPr>
            <p:ph type="sldNum" sz="quarter" idx="12"/>
          </p:nvPr>
        </p:nvSpPr>
        <p:spPr>
          <a:xfrm>
            <a:off x="466725" y="6499225"/>
            <a:ext cx="360000" cy="358775"/>
          </a:xfrm>
        </p:spPr>
        <p:txBody>
          <a:bodyPr anchor="t">
            <a:normAutofit/>
          </a:bodyPr>
          <a:lstStyle/>
          <a:p>
            <a:pPr>
              <a:spcAft>
                <a:spcPts val="600"/>
              </a:spcAft>
            </a:pPr>
            <a:fld id="{89425045-E617-44AB-9894-E2B8B7241B24}" type="slidenum">
              <a:rPr lang="en-GB" smtClean="0"/>
              <a:pPr>
                <a:spcAft>
                  <a:spcPts val="600"/>
                </a:spcAft>
              </a:pPr>
              <a:t>16</a:t>
            </a:fld>
            <a:endParaRPr lang="en-GB"/>
          </a:p>
        </p:txBody>
      </p:sp>
      <p:sp>
        <p:nvSpPr>
          <p:cNvPr id="7" name="Title 6">
            <a:extLst>
              <a:ext uri="{FF2B5EF4-FFF2-40B4-BE49-F238E27FC236}">
                <a16:creationId xmlns:a16="http://schemas.microsoft.com/office/drawing/2014/main" id="{2DD12CD7-AF73-CB1D-CC40-B940748288C5}"/>
              </a:ext>
            </a:extLst>
          </p:cNvPr>
          <p:cNvSpPr>
            <a:spLocks noGrp="1"/>
          </p:cNvSpPr>
          <p:nvPr>
            <p:ph type="title"/>
          </p:nvPr>
        </p:nvSpPr>
        <p:spPr>
          <a:xfrm>
            <a:off x="466725" y="414338"/>
            <a:ext cx="9710738" cy="802800"/>
          </a:xfrm>
        </p:spPr>
        <p:txBody>
          <a:bodyPr anchor="t">
            <a:normAutofit/>
          </a:bodyPr>
          <a:lstStyle/>
          <a:p>
            <a:r>
              <a:rPr lang="en-US" dirty="0"/>
              <a:t>Section E:  Monitoring and Regulatory</a:t>
            </a:r>
          </a:p>
        </p:txBody>
      </p:sp>
      <p:graphicFrame>
        <p:nvGraphicFramePr>
          <p:cNvPr id="9" name="Vertical Text Placeholder 4">
            <a:extLst>
              <a:ext uri="{FF2B5EF4-FFF2-40B4-BE49-F238E27FC236}">
                <a16:creationId xmlns:a16="http://schemas.microsoft.com/office/drawing/2014/main" id="{E3B2FD32-5BC7-CE27-B6B1-05A9C991BAE1}"/>
              </a:ext>
            </a:extLst>
          </p:cNvPr>
          <p:cNvGraphicFramePr/>
          <p:nvPr>
            <p:extLst>
              <p:ext uri="{D42A27DB-BD31-4B8C-83A1-F6EECF244321}">
                <p14:modId xmlns:p14="http://schemas.microsoft.com/office/powerpoint/2010/main" val="3222145844"/>
              </p:ext>
            </p:extLst>
          </p:nvPr>
        </p:nvGraphicFramePr>
        <p:xfrm>
          <a:off x="466725" y="1628775"/>
          <a:ext cx="11256963" cy="46799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078828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4603E5-9A2A-6E4A-7832-E447E823A62F}"/>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55B10C24-4B58-AB1A-E652-B5B940C64E95}"/>
              </a:ext>
            </a:extLst>
          </p:cNvPr>
          <p:cNvSpPr>
            <a:spLocks noGrp="1"/>
          </p:cNvSpPr>
          <p:nvPr>
            <p:ph type="ftr" sz="quarter" idx="11"/>
          </p:nvPr>
        </p:nvSpPr>
        <p:spPr>
          <a:xfrm>
            <a:off x="1836000" y="6496050"/>
            <a:ext cx="9887688" cy="359392"/>
          </a:xfrm>
        </p:spPr>
        <p:txBody>
          <a:bodyPr anchor="t">
            <a:normAutofit/>
          </a:bodyPr>
          <a:lstStyle/>
          <a:p>
            <a:pPr>
              <a:spcAft>
                <a:spcPts val="600"/>
              </a:spcAft>
            </a:pPr>
            <a:r>
              <a:rPr lang="en-GB"/>
              <a:t>Titel der Präsentation // Kürzel</a:t>
            </a:r>
          </a:p>
        </p:txBody>
      </p:sp>
      <p:sp>
        <p:nvSpPr>
          <p:cNvPr id="3" name="Date Placeholder 2">
            <a:extLst>
              <a:ext uri="{FF2B5EF4-FFF2-40B4-BE49-F238E27FC236}">
                <a16:creationId xmlns:a16="http://schemas.microsoft.com/office/drawing/2014/main" id="{DBBFABCB-8955-39EC-222D-F5ABD716B25B}"/>
              </a:ext>
            </a:extLst>
          </p:cNvPr>
          <p:cNvSpPr>
            <a:spLocks noGrp="1"/>
          </p:cNvSpPr>
          <p:nvPr>
            <p:ph type="dt" sz="half" idx="10"/>
          </p:nvPr>
        </p:nvSpPr>
        <p:spPr>
          <a:xfrm>
            <a:off x="926475" y="6497517"/>
            <a:ext cx="720000" cy="358775"/>
          </a:xfrm>
        </p:spPr>
        <p:txBody>
          <a:bodyPr anchor="t">
            <a:normAutofit/>
          </a:bodyPr>
          <a:lstStyle/>
          <a:p>
            <a:pPr>
              <a:spcAft>
                <a:spcPts val="600"/>
              </a:spcAft>
            </a:pPr>
            <a:fld id="{00F6F899-1F3D-485C-883A-7B281A8BD79E}" type="datetime1">
              <a:rPr lang="de-DE" smtClean="0"/>
              <a:pPr>
                <a:spcAft>
                  <a:spcPts val="600"/>
                </a:spcAft>
              </a:pPr>
              <a:t>13.01.2026</a:t>
            </a:fld>
            <a:endParaRPr lang="en-GB"/>
          </a:p>
        </p:txBody>
      </p:sp>
      <p:sp>
        <p:nvSpPr>
          <p:cNvPr id="4" name="Slide Number Placeholder 3">
            <a:extLst>
              <a:ext uri="{FF2B5EF4-FFF2-40B4-BE49-F238E27FC236}">
                <a16:creationId xmlns:a16="http://schemas.microsoft.com/office/drawing/2014/main" id="{8B233DA1-EC58-6CE1-1F6A-A3F4B827D3C7}"/>
              </a:ext>
            </a:extLst>
          </p:cNvPr>
          <p:cNvSpPr>
            <a:spLocks noGrp="1"/>
          </p:cNvSpPr>
          <p:nvPr>
            <p:ph type="sldNum" sz="quarter" idx="12"/>
          </p:nvPr>
        </p:nvSpPr>
        <p:spPr>
          <a:xfrm>
            <a:off x="466725" y="6499225"/>
            <a:ext cx="360000" cy="358775"/>
          </a:xfrm>
        </p:spPr>
        <p:txBody>
          <a:bodyPr anchor="t">
            <a:normAutofit/>
          </a:bodyPr>
          <a:lstStyle/>
          <a:p>
            <a:pPr>
              <a:spcAft>
                <a:spcPts val="600"/>
              </a:spcAft>
            </a:pPr>
            <a:fld id="{89425045-E617-44AB-9894-E2B8B7241B24}" type="slidenum">
              <a:rPr lang="en-GB" smtClean="0"/>
              <a:pPr>
                <a:spcAft>
                  <a:spcPts val="600"/>
                </a:spcAft>
              </a:pPr>
              <a:t>17</a:t>
            </a:fld>
            <a:endParaRPr lang="en-GB"/>
          </a:p>
        </p:txBody>
      </p:sp>
      <p:pic>
        <p:nvPicPr>
          <p:cNvPr id="9" name="Video 8" descr="Person In A Lab">
            <a:extLst>
              <a:ext uri="{FF2B5EF4-FFF2-40B4-BE49-F238E27FC236}">
                <a16:creationId xmlns:a16="http://schemas.microsoft.com/office/drawing/2014/main" id="{F9C7EADE-F45B-39F9-4C64-CFFCF7C56FCE}"/>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5650" r="1" b="1"/>
          <a:stretch>
            <a:fillRect/>
          </a:stretch>
        </p:blipFill>
        <p:spPr>
          <a:xfrm>
            <a:off x="4860001" y="2205038"/>
            <a:ext cx="6863688" cy="4103687"/>
          </a:xfrm>
          <a:prstGeom prst="rect">
            <a:avLst/>
          </a:prstGeom>
          <a:noFill/>
        </p:spPr>
      </p:pic>
      <p:sp>
        <p:nvSpPr>
          <p:cNvPr id="5" name="Vertical Text Placeholder 4">
            <a:extLst>
              <a:ext uri="{FF2B5EF4-FFF2-40B4-BE49-F238E27FC236}">
                <a16:creationId xmlns:a16="http://schemas.microsoft.com/office/drawing/2014/main" id="{BD28BA4D-74E9-CBD6-CB61-FAD44ED9EA7A}"/>
              </a:ext>
            </a:extLst>
          </p:cNvPr>
          <p:cNvSpPr>
            <a:spLocks noGrp="1"/>
          </p:cNvSpPr>
          <p:nvPr>
            <p:ph type="body" orient="vert" idx="1"/>
          </p:nvPr>
        </p:nvSpPr>
        <p:spPr>
          <a:xfrm>
            <a:off x="466724" y="2708274"/>
            <a:ext cx="3654000" cy="3600451"/>
          </a:xfrm>
        </p:spPr>
        <p:txBody>
          <a:bodyPr numCol="1" anchor="t">
            <a:normAutofit/>
          </a:bodyPr>
          <a:lstStyle/>
          <a:p>
            <a:pPr marL="285750" indent="-285750">
              <a:spcAft>
                <a:spcPts val="600"/>
              </a:spcAft>
              <a:buFont typeface="Wingdings" panose="05000000000000000000" pitchFamily="2" charset="2"/>
              <a:buChar char="q"/>
            </a:pPr>
            <a:r>
              <a:rPr lang="en-US"/>
              <a:t>As SeDox Max is a mineral based chemistry, toxicological effects are extremely low.  An SDS with all prevalent toxicological information can be provided.</a:t>
            </a:r>
          </a:p>
          <a:p>
            <a:pPr marL="285750" indent="-285750">
              <a:spcAft>
                <a:spcPts val="600"/>
              </a:spcAft>
              <a:buFont typeface="Arial" panose="020B0604020202020204" pitchFamily="34" charset="0"/>
              <a:buChar char="•"/>
            </a:pPr>
            <a:endParaRPr lang="en-US"/>
          </a:p>
          <a:p>
            <a:pPr marL="285750" indent="-285750">
              <a:spcAft>
                <a:spcPts val="600"/>
              </a:spcAft>
              <a:buFont typeface="Wingdings" panose="05000000000000000000" pitchFamily="2" charset="2"/>
              <a:buChar char="q"/>
            </a:pPr>
            <a:r>
              <a:rPr lang="en-US"/>
              <a:t>This product is considered non-hazardous to humans in the water.</a:t>
            </a:r>
          </a:p>
          <a:p>
            <a:pPr marL="285750" indent="-285750">
              <a:spcAft>
                <a:spcPts val="600"/>
              </a:spcAft>
              <a:buFont typeface="Wingdings" panose="05000000000000000000" pitchFamily="2" charset="2"/>
              <a:buChar char="q"/>
            </a:pPr>
            <a:endParaRPr lang="en-US"/>
          </a:p>
          <a:p>
            <a:pPr marL="285750" indent="-285750">
              <a:spcAft>
                <a:spcPts val="600"/>
              </a:spcAft>
              <a:buFont typeface="Wingdings" panose="05000000000000000000" pitchFamily="2" charset="2"/>
              <a:buChar char="q"/>
            </a:pPr>
            <a:r>
              <a:rPr lang="en-US"/>
              <a:t>Care should be taken during application to wear appropriate PPE per the SDS.</a:t>
            </a:r>
          </a:p>
        </p:txBody>
      </p:sp>
      <p:sp>
        <p:nvSpPr>
          <p:cNvPr id="7" name="Title 6">
            <a:extLst>
              <a:ext uri="{FF2B5EF4-FFF2-40B4-BE49-F238E27FC236}">
                <a16:creationId xmlns:a16="http://schemas.microsoft.com/office/drawing/2014/main" id="{338A2D21-90A3-194F-8368-02E4B6AEBAB9}"/>
              </a:ext>
            </a:extLst>
          </p:cNvPr>
          <p:cNvSpPr>
            <a:spLocks noGrp="1"/>
          </p:cNvSpPr>
          <p:nvPr>
            <p:ph type="title"/>
          </p:nvPr>
        </p:nvSpPr>
        <p:spPr>
          <a:xfrm>
            <a:off x="466724" y="385646"/>
            <a:ext cx="9710738" cy="801687"/>
          </a:xfrm>
        </p:spPr>
        <p:txBody>
          <a:bodyPr anchor="b">
            <a:normAutofit/>
          </a:bodyPr>
          <a:lstStyle/>
          <a:p>
            <a:r>
              <a:rPr lang="en-US" dirty="0"/>
              <a:t>Section F:  Ecology and Human Safety</a:t>
            </a:r>
          </a:p>
        </p:txBody>
      </p:sp>
    </p:spTree>
    <p:extLst>
      <p:ext uri="{BB962C8B-B14F-4D97-AF65-F5344CB8AC3E}">
        <p14:creationId xmlns:p14="http://schemas.microsoft.com/office/powerpoint/2010/main" val="1787249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9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mute="1">
                <p:cTn id="12" repeatCount="indefinite" fill="hold" display="0">
                  <p:stCondLst>
                    <p:cond delay="indefinite"/>
                  </p:stCondLst>
                </p:cTn>
                <p:tgtEl>
                  <p:spTgt spid="9"/>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179F91-BA25-FC8E-06FE-F9979EB86070}"/>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How We Are Different</a:t>
            </a:r>
          </a:p>
        </p:txBody>
      </p:sp>
      <p:graphicFrame>
        <p:nvGraphicFramePr>
          <p:cNvPr id="4" name="Content Placeholder 3">
            <a:extLst>
              <a:ext uri="{FF2B5EF4-FFF2-40B4-BE49-F238E27FC236}">
                <a16:creationId xmlns:a16="http://schemas.microsoft.com/office/drawing/2014/main" id="{BF6A077D-7891-D5C7-2D83-CBA9495795FB}"/>
              </a:ext>
            </a:extLst>
          </p:cNvPr>
          <p:cNvGraphicFramePr>
            <a:graphicFrameLocks noGrp="1"/>
          </p:cNvGraphicFramePr>
          <p:nvPr>
            <p:ph idx="1"/>
            <p:extLst>
              <p:ext uri="{D42A27DB-BD31-4B8C-83A1-F6EECF244321}">
                <p14:modId xmlns:p14="http://schemas.microsoft.com/office/powerpoint/2010/main" val="2844650300"/>
              </p:ext>
            </p:extLst>
          </p:nvPr>
        </p:nvGraphicFramePr>
        <p:xfrm>
          <a:off x="4038600" y="2019359"/>
          <a:ext cx="7188201" cy="2815895"/>
        </p:xfrm>
        <a:graphic>
          <a:graphicData uri="http://schemas.openxmlformats.org/drawingml/2006/table">
            <a:tbl>
              <a:tblPr>
                <a:noFill/>
              </a:tblPr>
              <a:tblGrid>
                <a:gridCol w="1876094">
                  <a:extLst>
                    <a:ext uri="{9D8B030D-6E8A-4147-A177-3AD203B41FA5}">
                      <a16:colId xmlns:a16="http://schemas.microsoft.com/office/drawing/2014/main" val="3486384053"/>
                    </a:ext>
                  </a:extLst>
                </a:gridCol>
                <a:gridCol w="2112557">
                  <a:extLst>
                    <a:ext uri="{9D8B030D-6E8A-4147-A177-3AD203B41FA5}">
                      <a16:colId xmlns:a16="http://schemas.microsoft.com/office/drawing/2014/main" val="2063480510"/>
                    </a:ext>
                  </a:extLst>
                </a:gridCol>
                <a:gridCol w="1650256">
                  <a:extLst>
                    <a:ext uri="{9D8B030D-6E8A-4147-A177-3AD203B41FA5}">
                      <a16:colId xmlns:a16="http://schemas.microsoft.com/office/drawing/2014/main" val="4018426657"/>
                    </a:ext>
                  </a:extLst>
                </a:gridCol>
                <a:gridCol w="1549294">
                  <a:extLst>
                    <a:ext uri="{9D8B030D-6E8A-4147-A177-3AD203B41FA5}">
                      <a16:colId xmlns:a16="http://schemas.microsoft.com/office/drawing/2014/main" val="662245049"/>
                    </a:ext>
                  </a:extLst>
                </a:gridCol>
              </a:tblGrid>
              <a:tr h="933530">
                <a:tc>
                  <a:txBody>
                    <a:bodyPr/>
                    <a:lstStyle/>
                    <a:p>
                      <a:r>
                        <a:rPr lang="en-US" sz="2000" cap="none" spc="0">
                          <a:solidFill>
                            <a:schemeClr val="tx1"/>
                          </a:solidFill>
                        </a:rPr>
                        <a:t>Product</a:t>
                      </a:r>
                    </a:p>
                  </a:txBody>
                  <a:tcPr marL="107126" marR="153038" marT="30608" marB="229556" anchor="ctr">
                    <a:lnL w="9525" cap="flat" cmpd="sng" algn="ctr">
                      <a:solidFill>
                        <a:schemeClr val="tx1"/>
                      </a:solidFill>
                      <a:prstDash val="solid"/>
                    </a:lnL>
                    <a:lnR w="12700" cmpd="sng">
                      <a:noFill/>
                      <a:prstDash val="solid"/>
                    </a:lnR>
                    <a:lnT w="9525" cap="flat" cmpd="sng" algn="ctr">
                      <a:noFill/>
                      <a:prstDash val="solid"/>
                    </a:lnT>
                    <a:lnB w="12700" cmpd="sng">
                      <a:noFill/>
                      <a:prstDash val="solid"/>
                    </a:lnB>
                    <a:lnTlToBr w="12700" cmpd="sng">
                      <a:noFill/>
                      <a:prstDash val="solid"/>
                    </a:lnTlToBr>
                    <a:lnBlToTr w="12700" cmpd="sng">
                      <a:noFill/>
                      <a:prstDash val="solid"/>
                    </a:lnBlToTr>
                    <a:noFill/>
                  </a:tcPr>
                </a:tc>
                <a:tc>
                  <a:txBody>
                    <a:bodyPr/>
                    <a:lstStyle/>
                    <a:p>
                      <a:r>
                        <a:rPr lang="en-US" sz="2000" cap="none" spc="0">
                          <a:solidFill>
                            <a:schemeClr val="tx1"/>
                          </a:solidFill>
                        </a:rPr>
                        <a:t>Improves Nitrogen Cycle</a:t>
                      </a:r>
                    </a:p>
                  </a:txBody>
                  <a:tcPr marL="107126" marR="153038" marT="30608" marB="229556" anchor="ctr">
                    <a:lnL w="12700" cmpd="sng">
                      <a:noFill/>
                      <a:prstDash val="solid"/>
                    </a:lnL>
                    <a:lnR w="12700" cmpd="sng">
                      <a:noFill/>
                      <a:prstDash val="solid"/>
                    </a:lnR>
                    <a:lnT w="9525" cap="flat" cmpd="sng" algn="ctr">
                      <a:noFill/>
                      <a:prstDash val="solid"/>
                    </a:lnT>
                    <a:lnB w="12700" cmpd="sng">
                      <a:noFill/>
                      <a:prstDash val="solid"/>
                    </a:lnB>
                    <a:lnTlToBr w="12700" cmpd="sng">
                      <a:noFill/>
                      <a:prstDash val="solid"/>
                    </a:lnTlToBr>
                    <a:lnBlToTr w="12700" cmpd="sng">
                      <a:noFill/>
                      <a:prstDash val="solid"/>
                    </a:lnBlToTr>
                    <a:noFill/>
                  </a:tcPr>
                </a:tc>
                <a:tc>
                  <a:txBody>
                    <a:bodyPr/>
                    <a:lstStyle/>
                    <a:p>
                      <a:r>
                        <a:rPr lang="en-US" sz="2000" cap="none" spc="0">
                          <a:solidFill>
                            <a:schemeClr val="tx1"/>
                          </a:solidFill>
                        </a:rPr>
                        <a:t>Buffers pH</a:t>
                      </a:r>
                    </a:p>
                  </a:txBody>
                  <a:tcPr marL="107126" marR="153038" marT="30608" marB="229556" anchor="ctr">
                    <a:lnL w="12700" cmpd="sng">
                      <a:noFill/>
                      <a:prstDash val="solid"/>
                    </a:lnL>
                    <a:lnR w="12700" cmpd="sng">
                      <a:noFill/>
                      <a:prstDash val="solid"/>
                    </a:lnR>
                    <a:lnT w="9525" cap="flat" cmpd="sng" algn="ctr">
                      <a:noFill/>
                      <a:prstDash val="solid"/>
                    </a:lnT>
                    <a:lnB w="12700" cmpd="sng">
                      <a:noFill/>
                      <a:prstDash val="solid"/>
                    </a:lnB>
                    <a:lnTlToBr w="12700" cmpd="sng">
                      <a:noFill/>
                      <a:prstDash val="solid"/>
                    </a:lnTlToBr>
                    <a:lnBlToTr w="12700" cmpd="sng">
                      <a:noFill/>
                      <a:prstDash val="solid"/>
                    </a:lnBlToTr>
                    <a:noFill/>
                  </a:tcPr>
                </a:tc>
                <a:tc>
                  <a:txBody>
                    <a:bodyPr/>
                    <a:lstStyle/>
                    <a:p>
                      <a:r>
                        <a:rPr lang="en-US" sz="2000" cap="none" spc="0">
                          <a:solidFill>
                            <a:schemeClr val="tx1"/>
                          </a:solidFill>
                        </a:rPr>
                        <a:t>Increases DO</a:t>
                      </a:r>
                    </a:p>
                  </a:txBody>
                  <a:tcPr marL="107126" marR="153038" marT="30608" marB="229556" anchor="ctr">
                    <a:lnL w="12700" cmpd="sng">
                      <a:noFill/>
                      <a:prstDash val="solid"/>
                    </a:lnL>
                    <a:lnR w="12700" cmpd="sng">
                      <a:noFill/>
                      <a:prstDash val="solid"/>
                    </a:lnR>
                    <a:lnT w="9525" cap="flat" cmpd="sng" algn="ctr">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4142434232"/>
                  </a:ext>
                </a:extLst>
              </a:tr>
              <a:tr h="627455">
                <a:tc>
                  <a:txBody>
                    <a:bodyPr/>
                    <a:lstStyle/>
                    <a:p>
                      <a:r>
                        <a:rPr lang="en-US" sz="2000" b="1" cap="none" spc="0">
                          <a:solidFill>
                            <a:schemeClr val="tx1"/>
                          </a:solidFill>
                        </a:rPr>
                        <a:t>LMB </a:t>
                      </a:r>
                      <a:endParaRPr lang="en-US" sz="2000" cap="none" spc="0">
                        <a:solidFill>
                          <a:schemeClr val="tx1"/>
                        </a:solidFill>
                      </a:endParaRPr>
                    </a:p>
                  </a:txBody>
                  <a:tcPr marL="107126" marR="153038" marT="30608" marB="229556" anchor="ctr">
                    <a:lnL w="9525" cap="flat" cmpd="sng" algn="ctr">
                      <a:solidFill>
                        <a:schemeClr val="tx1"/>
                      </a:solid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r>
                        <a:rPr lang="en-US" sz="2000" cap="none" spc="0">
                          <a:solidFill>
                            <a:schemeClr val="tx1"/>
                          </a:solidFill>
                        </a:rPr>
                        <a:t>❌</a:t>
                      </a:r>
                    </a:p>
                  </a:txBody>
                  <a:tcPr marL="107126" marR="153038" marT="30608" marB="229556"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r>
                        <a:rPr lang="en-US" sz="2000" cap="none" spc="0">
                          <a:solidFill>
                            <a:schemeClr val="tx1"/>
                          </a:solidFill>
                        </a:rPr>
                        <a:t>❌</a:t>
                      </a:r>
                    </a:p>
                  </a:txBody>
                  <a:tcPr marL="107126" marR="153038" marT="30608" marB="229556"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r>
                        <a:rPr lang="en-US" sz="2000" cap="none" spc="0">
                          <a:solidFill>
                            <a:schemeClr val="tx1"/>
                          </a:solidFill>
                        </a:rPr>
                        <a:t>❌</a:t>
                      </a:r>
                    </a:p>
                  </a:txBody>
                  <a:tcPr marL="107126" marR="153038" marT="30608" marB="229556"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434337829"/>
                  </a:ext>
                </a:extLst>
              </a:tr>
              <a:tr h="627455">
                <a:tc>
                  <a:txBody>
                    <a:bodyPr/>
                    <a:lstStyle/>
                    <a:p>
                      <a:r>
                        <a:rPr lang="en-US" sz="2000" b="1" cap="none" spc="0">
                          <a:solidFill>
                            <a:schemeClr val="tx1"/>
                          </a:solidFill>
                        </a:rPr>
                        <a:t>Alum</a:t>
                      </a:r>
                    </a:p>
                  </a:txBody>
                  <a:tcPr marL="107126" marR="153038" marT="30608" marB="229556" anchor="ctr">
                    <a:lnL w="9525" cap="flat" cmpd="sng" algn="ctr">
                      <a:solidFill>
                        <a:schemeClr val="tx1"/>
                      </a:solid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cap="none" spc="0">
                          <a:solidFill>
                            <a:schemeClr val="tx1"/>
                          </a:solidFill>
                        </a:rPr>
                        <a:t>❌</a:t>
                      </a:r>
                    </a:p>
                  </a:txBody>
                  <a:tcPr marL="107126" marR="153038" marT="30608" marB="229556"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cap="none" spc="0">
                          <a:solidFill>
                            <a:schemeClr val="tx1"/>
                          </a:solidFill>
                        </a:rPr>
                        <a:t>❌</a:t>
                      </a:r>
                    </a:p>
                  </a:txBody>
                  <a:tcPr marL="107126" marR="153038" marT="30608" marB="229556"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cap="none" spc="0">
                          <a:solidFill>
                            <a:schemeClr val="tx1"/>
                          </a:solidFill>
                        </a:rPr>
                        <a:t>❌</a:t>
                      </a:r>
                    </a:p>
                  </a:txBody>
                  <a:tcPr marL="107126" marR="153038" marT="30608" marB="229556"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2024091104"/>
                  </a:ext>
                </a:extLst>
              </a:tr>
              <a:tr h="627455">
                <a:tc>
                  <a:txBody>
                    <a:bodyPr/>
                    <a:lstStyle/>
                    <a:p>
                      <a:r>
                        <a:rPr lang="en-US" sz="2000" b="1" cap="none" spc="0">
                          <a:solidFill>
                            <a:schemeClr val="tx1"/>
                          </a:solidFill>
                          <a:highlight>
                            <a:srgbClr val="0000FF"/>
                          </a:highlight>
                        </a:rPr>
                        <a:t>SeDox Max </a:t>
                      </a:r>
                      <a:endParaRPr lang="en-US" sz="2000" cap="none" spc="0">
                        <a:solidFill>
                          <a:schemeClr val="tx1"/>
                        </a:solidFill>
                        <a:highlight>
                          <a:srgbClr val="0000FF"/>
                        </a:highlight>
                      </a:endParaRPr>
                    </a:p>
                  </a:txBody>
                  <a:tcPr marL="107126" marR="153038" marT="30608" marB="229556" anchor="ctr">
                    <a:lnL w="9525" cap="flat" cmpd="sng" algn="ctr">
                      <a:solidFill>
                        <a:schemeClr val="tx1"/>
                      </a:solid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r>
                        <a:rPr lang="en-US" sz="2000" cap="none" spc="0">
                          <a:solidFill>
                            <a:schemeClr val="tx1"/>
                          </a:solidFill>
                        </a:rPr>
                        <a:t>✅</a:t>
                      </a:r>
                    </a:p>
                  </a:txBody>
                  <a:tcPr marL="107126" marR="153038" marT="30608" marB="229556"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r>
                        <a:rPr lang="en-US" sz="2000" cap="none" spc="0">
                          <a:solidFill>
                            <a:schemeClr val="tx1"/>
                          </a:solidFill>
                        </a:rPr>
                        <a:t>✅</a:t>
                      </a:r>
                    </a:p>
                  </a:txBody>
                  <a:tcPr marL="107126" marR="153038" marT="30608" marB="229556"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r>
                        <a:rPr lang="en-US" sz="2000" cap="none" spc="0">
                          <a:solidFill>
                            <a:schemeClr val="tx1"/>
                          </a:solidFill>
                        </a:rPr>
                        <a:t>✅</a:t>
                      </a:r>
                    </a:p>
                  </a:txBody>
                  <a:tcPr marL="107126" marR="153038" marT="30608" marB="229556"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26571557"/>
                  </a:ext>
                </a:extLst>
              </a:tr>
            </a:tbl>
          </a:graphicData>
        </a:graphic>
      </p:graphicFrame>
      <p:sp>
        <p:nvSpPr>
          <p:cNvPr id="3" name="TextBox 2">
            <a:extLst>
              <a:ext uri="{FF2B5EF4-FFF2-40B4-BE49-F238E27FC236}">
                <a16:creationId xmlns:a16="http://schemas.microsoft.com/office/drawing/2014/main" id="{CB733401-18A1-C8D6-8708-C8196BD51427}"/>
              </a:ext>
            </a:extLst>
          </p:cNvPr>
          <p:cNvSpPr txBox="1"/>
          <p:nvPr/>
        </p:nvSpPr>
        <p:spPr>
          <a:xfrm>
            <a:off x="4533499" y="5120640"/>
            <a:ext cx="6510422" cy="646331"/>
          </a:xfrm>
          <a:prstGeom prst="rect">
            <a:avLst/>
          </a:prstGeom>
          <a:noFill/>
        </p:spPr>
        <p:txBody>
          <a:bodyPr wrap="square" rtlCol="0">
            <a:spAutoFit/>
          </a:bodyPr>
          <a:lstStyle/>
          <a:p>
            <a:r>
              <a:rPr lang="en-US" dirty="0"/>
              <a:t>SeDox Max is designed to make the body of water healthier through improved water quality.</a:t>
            </a:r>
          </a:p>
        </p:txBody>
      </p:sp>
    </p:spTree>
    <p:extLst>
      <p:ext uri="{BB962C8B-B14F-4D97-AF65-F5344CB8AC3E}">
        <p14:creationId xmlns:p14="http://schemas.microsoft.com/office/powerpoint/2010/main" val="27085992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05C5F-6592-2593-240A-73128FFB9EB0}"/>
            </a:ext>
          </a:extLst>
        </p:cNvPr>
        <p:cNvGrpSpPr/>
        <p:nvPr/>
      </p:nvGrpSpPr>
      <p:grpSpPr>
        <a:xfrm>
          <a:off x="0" y="0"/>
          <a:ext cx="0" cy="0"/>
          <a:chOff x="0" y="0"/>
          <a:chExt cx="0" cy="0"/>
        </a:xfrm>
      </p:grpSpPr>
      <p:sp>
        <p:nvSpPr>
          <p:cNvPr id="24" name="Oval 23">
            <a:extLst>
              <a:ext uri="{FF2B5EF4-FFF2-40B4-BE49-F238E27FC236}">
                <a16:creationId xmlns:a16="http://schemas.microsoft.com/office/drawing/2014/main" id="{3858CF24-5E16-5B5A-4C4A-8CA6E28FFEA0}"/>
              </a:ext>
            </a:extLst>
          </p:cNvPr>
          <p:cNvSpPr>
            <a:spLocks/>
          </p:cNvSpPr>
          <p:nvPr/>
        </p:nvSpPr>
        <p:spPr>
          <a:xfrm>
            <a:off x="1986988" y="3704843"/>
            <a:ext cx="1295112" cy="1269108"/>
          </a:xfrm>
          <a:prstGeom prst="ellipse">
            <a:avLst/>
          </a:prstGeom>
          <a:blipFill>
            <a:blip r:embed="rId2">
              <a:extLst>
                <a:ext uri="{28A0092B-C50C-407E-A947-70E740481C1C}">
                  <a14:useLocalDpi xmlns:a14="http://schemas.microsoft.com/office/drawing/2010/main" val="0"/>
                </a:ext>
              </a:extLst>
            </a:blip>
            <a:srcRect/>
            <a:stretch>
              <a:fillRect l="-4627" t="12543" r="-4627" b="12543"/>
            </a:stretch>
          </a:blipFill>
          <a:ln w="19050" cap="flat" cmpd="sng" algn="ctr">
            <a:solidFill>
              <a:sysClr val="window" lastClr="FFFFFF">
                <a:hueOff val="0"/>
                <a:satOff val="0"/>
                <a:lumOff val="0"/>
                <a:alphaOff val="0"/>
              </a:sysClr>
            </a:solidFill>
            <a:prstDash val="solid"/>
            <a:miter lim="800000"/>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41" name="TextBox 40">
            <a:extLst>
              <a:ext uri="{FF2B5EF4-FFF2-40B4-BE49-F238E27FC236}">
                <a16:creationId xmlns:a16="http://schemas.microsoft.com/office/drawing/2014/main" id="{C0171EB5-6496-6FDB-9D4C-34E40492600E}"/>
              </a:ext>
            </a:extLst>
          </p:cNvPr>
          <p:cNvSpPr txBox="1"/>
          <p:nvPr/>
        </p:nvSpPr>
        <p:spPr>
          <a:xfrm>
            <a:off x="587245" y="173092"/>
            <a:ext cx="9485185" cy="369332"/>
          </a:xfrm>
          <a:prstGeom prst="rect">
            <a:avLst/>
          </a:prstGeom>
          <a:noFill/>
        </p:spPr>
        <p:txBody>
          <a:bodyPr wrap="square" lIns="91440" tIns="45720" rIns="91440" bIns="45720" rtlCol="0" anchor="t">
            <a:spAutoFit/>
          </a:bodyPr>
          <a:lstStyle/>
          <a:p>
            <a:r>
              <a:rPr lang="en-US" b="1" dirty="0"/>
              <a:t>SeDox Max </a:t>
            </a:r>
            <a:endParaRPr lang="en-GB" b="1" dirty="0"/>
          </a:p>
        </p:txBody>
      </p:sp>
      <p:pic>
        <p:nvPicPr>
          <p:cNvPr id="10" name="Picture 9" descr="A water with plants and fish&#10;&#10;AI-generated content may be incorrect.">
            <a:extLst>
              <a:ext uri="{FF2B5EF4-FFF2-40B4-BE49-F238E27FC236}">
                <a16:creationId xmlns:a16="http://schemas.microsoft.com/office/drawing/2014/main" id="{7151BA4E-2632-3C1F-2B02-1F2CD2C374BE}"/>
              </a:ext>
            </a:extLst>
          </p:cNvPr>
          <p:cNvPicPr>
            <a:picLocks noChangeAspect="1"/>
          </p:cNvPicPr>
          <p:nvPr/>
        </p:nvPicPr>
        <p:blipFill>
          <a:blip r:embed="rId3"/>
          <a:stretch>
            <a:fillRect/>
          </a:stretch>
        </p:blipFill>
        <p:spPr>
          <a:xfrm>
            <a:off x="7934063" y="4299337"/>
            <a:ext cx="1787910" cy="1787910"/>
          </a:xfrm>
          <a:prstGeom prst="rect">
            <a:avLst/>
          </a:prstGeom>
        </p:spPr>
      </p:pic>
      <p:grpSp>
        <p:nvGrpSpPr>
          <p:cNvPr id="8" name="Group 7">
            <a:extLst>
              <a:ext uri="{FF2B5EF4-FFF2-40B4-BE49-F238E27FC236}">
                <a16:creationId xmlns:a16="http://schemas.microsoft.com/office/drawing/2014/main" id="{1C8C4716-CB0A-F5BD-4CE8-046F847B0A96}"/>
              </a:ext>
            </a:extLst>
          </p:cNvPr>
          <p:cNvGrpSpPr/>
          <p:nvPr/>
        </p:nvGrpSpPr>
        <p:grpSpPr>
          <a:xfrm>
            <a:off x="8304275" y="1296223"/>
            <a:ext cx="2553161" cy="2740334"/>
            <a:chOff x="7865066" y="-1007762"/>
            <a:chExt cx="2553161" cy="2740334"/>
          </a:xfrm>
        </p:grpSpPr>
        <p:pic>
          <p:nvPicPr>
            <p:cNvPr id="1028" name="Picture 4" descr="Air Bubbles Underwater, Super Slomo, Diving Oxygen, Bubbles In The Ocean  Water, Marine Life, Slowmotion, Bubbles Ascending To Surface, Aquatic Light  Rays And Refractions, Shot In 4k, In Tulamben Bali Free Stock">
              <a:extLst>
                <a:ext uri="{FF2B5EF4-FFF2-40B4-BE49-F238E27FC236}">
                  <a16:creationId xmlns:a16="http://schemas.microsoft.com/office/drawing/2014/main" id="{9C9CCC69-2ADA-2D8E-AC3A-A6EB80FE53B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07548" y="394651"/>
              <a:ext cx="2310679" cy="129975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F12852C8-C0D8-07A7-C23D-B550E07204FC}"/>
                </a:ext>
              </a:extLst>
            </p:cNvPr>
            <p:cNvSpPr txBox="1"/>
            <p:nvPr/>
          </p:nvSpPr>
          <p:spPr>
            <a:xfrm rot="16200000">
              <a:off x="6602621" y="254683"/>
              <a:ext cx="274033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92A45"/>
                  </a:solidFill>
                  <a:effectLst/>
                  <a:uLnTx/>
                  <a:uFillTx/>
                  <a:latin typeface="Verdana"/>
                  <a:ea typeface="+mn-ea"/>
                  <a:cs typeface="+mn-cs"/>
                </a:rPr>
                <a:t>Source: </a:t>
              </a:r>
              <a:r>
                <a:rPr lang="en-US" sz="800">
                  <a:solidFill>
                    <a:srgbClr val="092A45"/>
                  </a:solidFill>
                  <a:latin typeface="Verdana"/>
                  <a:hlinkClick r:id="rId5"/>
                </a:rPr>
                <a:t>www.videvo.net</a:t>
              </a:r>
              <a:r>
                <a:rPr lang="en-US" sz="800">
                  <a:solidFill>
                    <a:srgbClr val="092A45"/>
                  </a:solidFill>
                  <a:latin typeface="Verdana"/>
                </a:rPr>
                <a:t> </a:t>
              </a:r>
              <a:endParaRPr kumimoji="0" lang="en-GB" sz="800" b="0" i="0" u="none" strike="noStrike" kern="1200" cap="none" spc="0" normalizeH="0" baseline="0" noProof="0">
                <a:ln>
                  <a:noFill/>
                </a:ln>
                <a:solidFill>
                  <a:srgbClr val="092A45"/>
                </a:solidFill>
                <a:effectLst/>
                <a:uLnTx/>
                <a:uFillTx/>
                <a:latin typeface="Verdana"/>
                <a:ea typeface="+mn-ea"/>
                <a:cs typeface="+mn-cs"/>
              </a:endParaRPr>
            </a:p>
          </p:txBody>
        </p:sp>
      </p:grpSp>
      <p:grpSp>
        <p:nvGrpSpPr>
          <p:cNvPr id="9" name="Group 8">
            <a:extLst>
              <a:ext uri="{FF2B5EF4-FFF2-40B4-BE49-F238E27FC236}">
                <a16:creationId xmlns:a16="http://schemas.microsoft.com/office/drawing/2014/main" id="{BC0D404B-E0F2-D613-1B17-5031F82F5A47}"/>
              </a:ext>
            </a:extLst>
          </p:cNvPr>
          <p:cNvGrpSpPr/>
          <p:nvPr/>
        </p:nvGrpSpPr>
        <p:grpSpPr>
          <a:xfrm>
            <a:off x="6952879" y="917181"/>
            <a:ext cx="2289288" cy="1596459"/>
            <a:chOff x="7726299" y="3528611"/>
            <a:chExt cx="2289288" cy="1596459"/>
          </a:xfrm>
        </p:grpSpPr>
        <p:pic>
          <p:nvPicPr>
            <p:cNvPr id="1030" name="Picture 6">
              <a:extLst>
                <a:ext uri="{FF2B5EF4-FFF2-40B4-BE49-F238E27FC236}">
                  <a16:creationId xmlns:a16="http://schemas.microsoft.com/office/drawing/2014/main" id="{95BFA5DC-958E-3FE9-7500-6C034EBDF0D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86234" y="3578350"/>
              <a:ext cx="1929353" cy="144701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25CEC551-B18A-8F88-5F66-C963A4B6DB4F}"/>
                </a:ext>
              </a:extLst>
            </p:cNvPr>
            <p:cNvSpPr txBox="1"/>
            <p:nvPr/>
          </p:nvSpPr>
          <p:spPr>
            <a:xfrm rot="16200000">
              <a:off x="7097346" y="4157564"/>
              <a:ext cx="159645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92A45"/>
                  </a:solidFill>
                  <a:effectLst/>
                  <a:uLnTx/>
                  <a:uFillTx/>
                  <a:latin typeface="Verdana"/>
                  <a:ea typeface="+mn-ea"/>
                  <a:cs typeface="+mn-cs"/>
                </a:rPr>
                <a:t>Source: </a:t>
              </a:r>
              <a:r>
                <a:rPr lang="en-US" sz="800">
                  <a:solidFill>
                    <a:srgbClr val="092A45"/>
                  </a:solidFill>
                  <a:latin typeface="Verdana"/>
                  <a:hlinkClick r:id="rId7"/>
                </a:rPr>
                <a:t>www.umweltbundesamt.de</a:t>
              </a:r>
              <a:r>
                <a:rPr lang="en-US" sz="800">
                  <a:solidFill>
                    <a:srgbClr val="092A45"/>
                  </a:solidFill>
                  <a:latin typeface="Verdana"/>
                </a:rPr>
                <a:t>  </a:t>
              </a:r>
              <a:endParaRPr kumimoji="0" lang="en-GB" sz="800" b="0" i="0" u="none" strike="noStrike" kern="1200" cap="none" spc="0" normalizeH="0" baseline="0" noProof="0">
                <a:ln>
                  <a:noFill/>
                </a:ln>
                <a:solidFill>
                  <a:srgbClr val="092A45"/>
                </a:solidFill>
                <a:effectLst/>
                <a:uLnTx/>
                <a:uFillTx/>
                <a:latin typeface="Verdana"/>
                <a:ea typeface="+mn-ea"/>
                <a:cs typeface="+mn-cs"/>
              </a:endParaRPr>
            </a:p>
          </p:txBody>
        </p:sp>
      </p:grpSp>
      <p:grpSp>
        <p:nvGrpSpPr>
          <p:cNvPr id="5" name="Group 4">
            <a:extLst>
              <a:ext uri="{FF2B5EF4-FFF2-40B4-BE49-F238E27FC236}">
                <a16:creationId xmlns:a16="http://schemas.microsoft.com/office/drawing/2014/main" id="{FFEC1E0E-015A-B217-D31F-1366519D846D}"/>
              </a:ext>
            </a:extLst>
          </p:cNvPr>
          <p:cNvGrpSpPr/>
          <p:nvPr/>
        </p:nvGrpSpPr>
        <p:grpSpPr>
          <a:xfrm>
            <a:off x="949882" y="1061446"/>
            <a:ext cx="7256550" cy="5125293"/>
            <a:chOff x="949882" y="1061446"/>
            <a:chExt cx="7256550" cy="5125293"/>
          </a:xfrm>
        </p:grpSpPr>
        <p:sp>
          <p:nvSpPr>
            <p:cNvPr id="25" name="Arrow: Right 24">
              <a:extLst>
                <a:ext uri="{FF2B5EF4-FFF2-40B4-BE49-F238E27FC236}">
                  <a16:creationId xmlns:a16="http://schemas.microsoft.com/office/drawing/2014/main" id="{E1216528-19C1-2D2B-2107-20B4E1192561}"/>
                </a:ext>
              </a:extLst>
            </p:cNvPr>
            <p:cNvSpPr/>
            <p:nvPr/>
          </p:nvSpPr>
          <p:spPr>
            <a:xfrm rot="19161611">
              <a:off x="2991872" y="2788129"/>
              <a:ext cx="2325770" cy="570114"/>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Arrow: Right 26">
              <a:extLst>
                <a:ext uri="{FF2B5EF4-FFF2-40B4-BE49-F238E27FC236}">
                  <a16:creationId xmlns:a16="http://schemas.microsoft.com/office/drawing/2014/main" id="{156488F4-904B-D0C4-6A01-76CB90F94D8E}"/>
                </a:ext>
              </a:extLst>
            </p:cNvPr>
            <p:cNvSpPr/>
            <p:nvPr/>
          </p:nvSpPr>
          <p:spPr>
            <a:xfrm rot="20631393">
              <a:off x="3430738" y="3516723"/>
              <a:ext cx="2325770" cy="570114"/>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Arrow: Right 27">
              <a:extLst>
                <a:ext uri="{FF2B5EF4-FFF2-40B4-BE49-F238E27FC236}">
                  <a16:creationId xmlns:a16="http://schemas.microsoft.com/office/drawing/2014/main" id="{0DB282F5-A0E7-7023-9DB5-78253F9576BA}"/>
                </a:ext>
              </a:extLst>
            </p:cNvPr>
            <p:cNvSpPr/>
            <p:nvPr/>
          </p:nvSpPr>
          <p:spPr>
            <a:xfrm rot="773893">
              <a:off x="3472664" y="4450429"/>
              <a:ext cx="2325770" cy="570114"/>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a:extLst>
                <a:ext uri="{FF2B5EF4-FFF2-40B4-BE49-F238E27FC236}">
                  <a16:creationId xmlns:a16="http://schemas.microsoft.com/office/drawing/2014/main" id="{11F1E1B4-FBA5-3A48-DF76-71947D7CE4DA}"/>
                </a:ext>
              </a:extLst>
            </p:cNvPr>
            <p:cNvGrpSpPr/>
            <p:nvPr/>
          </p:nvGrpSpPr>
          <p:grpSpPr>
            <a:xfrm>
              <a:off x="5783376" y="2621242"/>
              <a:ext cx="2423056" cy="1425640"/>
              <a:chOff x="5300813" y="466653"/>
              <a:chExt cx="2423056" cy="1425640"/>
            </a:xfrm>
          </p:grpSpPr>
          <p:sp>
            <p:nvSpPr>
              <p:cNvPr id="30" name="Oval 29">
                <a:extLst>
                  <a:ext uri="{FF2B5EF4-FFF2-40B4-BE49-F238E27FC236}">
                    <a16:creationId xmlns:a16="http://schemas.microsoft.com/office/drawing/2014/main" id="{5BBA0944-113B-72BE-E580-EC05E4776AAF}"/>
                  </a:ext>
                </a:extLst>
              </p:cNvPr>
              <p:cNvSpPr/>
              <p:nvPr/>
            </p:nvSpPr>
            <p:spPr>
              <a:xfrm>
                <a:off x="5300813" y="466653"/>
                <a:ext cx="2423056" cy="1425640"/>
              </a:xfrm>
              <a:prstGeom prst="ellipse">
                <a:avLst/>
              </a:prstGeom>
              <a:solidFill>
                <a:schemeClr val="tx1"/>
              </a:solidFill>
              <a:ln w="5715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31" name="TextBox 30">
                <a:extLst>
                  <a:ext uri="{FF2B5EF4-FFF2-40B4-BE49-F238E27FC236}">
                    <a16:creationId xmlns:a16="http://schemas.microsoft.com/office/drawing/2014/main" id="{82C092EF-D4FA-259D-57E9-AE37F9C1E02D}"/>
                  </a:ext>
                </a:extLst>
              </p:cNvPr>
              <p:cNvSpPr txBox="1"/>
              <p:nvPr/>
            </p:nvSpPr>
            <p:spPr>
              <a:xfrm>
                <a:off x="5398656" y="806191"/>
                <a:ext cx="2298175" cy="707886"/>
              </a:xfrm>
              <a:prstGeom prst="rect">
                <a:avLst/>
              </a:prstGeom>
              <a:noFill/>
            </p:spPr>
            <p:txBody>
              <a:bodyPr wrap="square" rtlCol="0">
                <a:spAutoFit/>
              </a:bodyPr>
              <a:lstStyle/>
              <a:p>
                <a:r>
                  <a:rPr lang="en-US" sz="2000">
                    <a:solidFill>
                      <a:schemeClr val="bg1"/>
                    </a:solidFill>
                  </a:rPr>
                  <a:t>Increase oxygen concentrations</a:t>
                </a:r>
                <a:endParaRPr lang="en-GB" sz="2000">
                  <a:solidFill>
                    <a:schemeClr val="bg1"/>
                  </a:solidFill>
                </a:endParaRPr>
              </a:p>
            </p:txBody>
          </p:sp>
        </p:grpSp>
        <p:grpSp>
          <p:nvGrpSpPr>
            <p:cNvPr id="4" name="Group 3">
              <a:extLst>
                <a:ext uri="{FF2B5EF4-FFF2-40B4-BE49-F238E27FC236}">
                  <a16:creationId xmlns:a16="http://schemas.microsoft.com/office/drawing/2014/main" id="{036CE79E-EB39-EFAC-F48C-39DEEF221629}"/>
                </a:ext>
              </a:extLst>
            </p:cNvPr>
            <p:cNvGrpSpPr/>
            <p:nvPr/>
          </p:nvGrpSpPr>
          <p:grpSpPr>
            <a:xfrm>
              <a:off x="5989438" y="4246261"/>
              <a:ext cx="1944625" cy="1425641"/>
              <a:chOff x="6085187" y="2010783"/>
              <a:chExt cx="1944625" cy="1425641"/>
            </a:xfrm>
          </p:grpSpPr>
          <p:sp>
            <p:nvSpPr>
              <p:cNvPr id="32" name="Oval 31">
                <a:extLst>
                  <a:ext uri="{FF2B5EF4-FFF2-40B4-BE49-F238E27FC236}">
                    <a16:creationId xmlns:a16="http://schemas.microsoft.com/office/drawing/2014/main" id="{8C6452E0-5972-17E7-80D6-4B253E222FF0}"/>
                  </a:ext>
                </a:extLst>
              </p:cNvPr>
              <p:cNvSpPr/>
              <p:nvPr/>
            </p:nvSpPr>
            <p:spPr>
              <a:xfrm>
                <a:off x="6085187" y="2010783"/>
                <a:ext cx="1787910" cy="1425641"/>
              </a:xfrm>
              <a:prstGeom prst="ellipse">
                <a:avLst/>
              </a:prstGeom>
              <a:solidFill>
                <a:schemeClr val="tx1"/>
              </a:solidFill>
              <a:ln w="5715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chemeClr val="bg1"/>
                  </a:solidFill>
                </a:endParaRPr>
              </a:p>
            </p:txBody>
          </p:sp>
          <p:sp>
            <p:nvSpPr>
              <p:cNvPr id="33" name="TextBox 32">
                <a:extLst>
                  <a:ext uri="{FF2B5EF4-FFF2-40B4-BE49-F238E27FC236}">
                    <a16:creationId xmlns:a16="http://schemas.microsoft.com/office/drawing/2014/main" id="{06B7A932-0A9A-76CB-2C92-B563BB7C0DAE}"/>
                  </a:ext>
                </a:extLst>
              </p:cNvPr>
              <p:cNvSpPr txBox="1"/>
              <p:nvPr/>
            </p:nvSpPr>
            <p:spPr>
              <a:xfrm>
                <a:off x="6255734" y="2163451"/>
                <a:ext cx="1774078" cy="1015663"/>
              </a:xfrm>
              <a:prstGeom prst="rect">
                <a:avLst/>
              </a:prstGeom>
              <a:noFill/>
            </p:spPr>
            <p:txBody>
              <a:bodyPr wrap="square" rtlCol="0">
                <a:spAutoFit/>
              </a:bodyPr>
              <a:lstStyle/>
              <a:p>
                <a:r>
                  <a:rPr lang="en-US" sz="2000" dirty="0">
                    <a:solidFill>
                      <a:schemeClr val="bg1"/>
                    </a:solidFill>
                  </a:rPr>
                  <a:t>Water Chemistry balancing</a:t>
                </a:r>
                <a:endParaRPr lang="en-GB" sz="2000" dirty="0">
                  <a:solidFill>
                    <a:schemeClr val="bg1"/>
                  </a:solidFill>
                </a:endParaRPr>
              </a:p>
            </p:txBody>
          </p:sp>
        </p:grpSp>
        <p:grpSp>
          <p:nvGrpSpPr>
            <p:cNvPr id="6" name="Group 5">
              <a:extLst>
                <a:ext uri="{FF2B5EF4-FFF2-40B4-BE49-F238E27FC236}">
                  <a16:creationId xmlns:a16="http://schemas.microsoft.com/office/drawing/2014/main" id="{46A5D30A-FF75-967B-6304-091CE8F9DE99}"/>
                </a:ext>
              </a:extLst>
            </p:cNvPr>
            <p:cNvGrpSpPr/>
            <p:nvPr/>
          </p:nvGrpSpPr>
          <p:grpSpPr>
            <a:xfrm>
              <a:off x="5201275" y="1061446"/>
              <a:ext cx="1562280" cy="1513530"/>
              <a:chOff x="6161589" y="3564875"/>
              <a:chExt cx="1562280" cy="1513530"/>
            </a:xfrm>
          </p:grpSpPr>
          <p:sp>
            <p:nvSpPr>
              <p:cNvPr id="34" name="Oval 33">
                <a:extLst>
                  <a:ext uri="{FF2B5EF4-FFF2-40B4-BE49-F238E27FC236}">
                    <a16:creationId xmlns:a16="http://schemas.microsoft.com/office/drawing/2014/main" id="{82C295AF-8D19-2A5F-CEDD-D176D4D48340}"/>
                  </a:ext>
                </a:extLst>
              </p:cNvPr>
              <p:cNvSpPr/>
              <p:nvPr/>
            </p:nvSpPr>
            <p:spPr>
              <a:xfrm>
                <a:off x="6161589" y="3564875"/>
                <a:ext cx="1562280" cy="1513530"/>
              </a:xfrm>
              <a:prstGeom prst="ellipse">
                <a:avLst/>
              </a:prstGeom>
              <a:solidFill>
                <a:schemeClr val="tx1"/>
              </a:solidFill>
              <a:ln w="5715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2C70B545-9043-1FB9-B753-BFA99FE3D223}"/>
                  </a:ext>
                </a:extLst>
              </p:cNvPr>
              <p:cNvSpPr txBox="1"/>
              <p:nvPr/>
            </p:nvSpPr>
            <p:spPr>
              <a:xfrm>
                <a:off x="6204400" y="3947915"/>
                <a:ext cx="1519469" cy="707886"/>
              </a:xfrm>
              <a:prstGeom prst="rect">
                <a:avLst/>
              </a:prstGeom>
              <a:noFill/>
            </p:spPr>
            <p:txBody>
              <a:bodyPr wrap="square" rtlCol="0">
                <a:spAutoFit/>
              </a:bodyPr>
              <a:lstStyle/>
              <a:p>
                <a:r>
                  <a:rPr lang="en-US" sz="2000">
                    <a:solidFill>
                      <a:schemeClr val="bg1"/>
                    </a:solidFill>
                  </a:rPr>
                  <a:t>Phosphate binding</a:t>
                </a:r>
                <a:endParaRPr lang="en-GB" sz="2000">
                  <a:solidFill>
                    <a:schemeClr val="bg1"/>
                  </a:solidFill>
                </a:endParaRPr>
              </a:p>
            </p:txBody>
          </p:sp>
        </p:grpSp>
        <p:pic>
          <p:nvPicPr>
            <p:cNvPr id="3" name="Picture 2">
              <a:extLst>
                <a:ext uri="{FF2B5EF4-FFF2-40B4-BE49-F238E27FC236}">
                  <a16:creationId xmlns:a16="http://schemas.microsoft.com/office/drawing/2014/main" id="{9B20D91C-94C9-17AD-3D6B-77EBC1C5D3F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1008" t="6185" r="21069" b="5933"/>
            <a:stretch>
              <a:fillRect/>
            </a:stretch>
          </p:blipFill>
          <p:spPr bwMode="auto">
            <a:xfrm>
              <a:off x="949882" y="2611120"/>
              <a:ext cx="2405302" cy="3575619"/>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6">
            <a:extLst>
              <a:ext uri="{FF2B5EF4-FFF2-40B4-BE49-F238E27FC236}">
                <a16:creationId xmlns:a16="http://schemas.microsoft.com/office/drawing/2014/main" id="{FE88E777-5805-96E3-1748-9D600D76FD33}"/>
              </a:ext>
            </a:extLst>
          </p:cNvPr>
          <p:cNvPicPr>
            <a:picLocks noChangeAspect="1"/>
          </p:cNvPicPr>
          <p:nvPr/>
        </p:nvPicPr>
        <p:blipFill>
          <a:blip r:embed="rId9"/>
          <a:stretch>
            <a:fillRect/>
          </a:stretch>
        </p:blipFill>
        <p:spPr>
          <a:xfrm>
            <a:off x="312695" y="1062885"/>
            <a:ext cx="3800475" cy="723900"/>
          </a:xfrm>
          <a:prstGeom prst="rect">
            <a:avLst/>
          </a:prstGeom>
        </p:spPr>
      </p:pic>
    </p:spTree>
    <p:extLst>
      <p:ext uri="{BB962C8B-B14F-4D97-AF65-F5344CB8AC3E}">
        <p14:creationId xmlns:p14="http://schemas.microsoft.com/office/powerpoint/2010/main" val="6529762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1864CBB-5165-40FA-8FF3-5789C92A4255}"/>
              </a:ext>
            </a:extLst>
          </p:cNvPr>
          <p:cNvSpPr txBox="1"/>
          <p:nvPr/>
        </p:nvSpPr>
        <p:spPr>
          <a:xfrm>
            <a:off x="482191" y="1395681"/>
            <a:ext cx="511458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t>Lake Therapy </a:t>
            </a:r>
          </a:p>
        </p:txBody>
      </p:sp>
      <p:pic>
        <p:nvPicPr>
          <p:cNvPr id="9" name="Picture 8" descr="A person sitting on a dock in a lake&#10;&#10;Description automatically generated">
            <a:extLst>
              <a:ext uri="{FF2B5EF4-FFF2-40B4-BE49-F238E27FC236}">
                <a16:creationId xmlns:a16="http://schemas.microsoft.com/office/drawing/2014/main" id="{21CB750B-FC19-98E1-0898-1BEBD7959888}"/>
              </a:ext>
            </a:extLst>
          </p:cNvPr>
          <p:cNvPicPr>
            <a:picLocks noChangeAspect="1"/>
          </p:cNvPicPr>
          <p:nvPr/>
        </p:nvPicPr>
        <p:blipFill>
          <a:blip r:embed="rId2"/>
          <a:stretch>
            <a:fillRect/>
          </a:stretch>
        </p:blipFill>
        <p:spPr>
          <a:xfrm>
            <a:off x="295897" y="2437848"/>
            <a:ext cx="4653860" cy="3925957"/>
          </a:xfrm>
          <a:prstGeom prst="rect">
            <a:avLst/>
          </a:prstGeom>
        </p:spPr>
      </p:pic>
      <p:sp>
        <p:nvSpPr>
          <p:cNvPr id="4" name="TextBox 3">
            <a:extLst>
              <a:ext uri="{FF2B5EF4-FFF2-40B4-BE49-F238E27FC236}">
                <a16:creationId xmlns:a16="http://schemas.microsoft.com/office/drawing/2014/main" id="{0E2AA716-EA1E-3548-619D-342434A9E7F4}"/>
              </a:ext>
            </a:extLst>
          </p:cNvPr>
          <p:cNvSpPr txBox="1"/>
          <p:nvPr/>
        </p:nvSpPr>
        <p:spPr>
          <a:xfrm>
            <a:off x="5067194" y="1354951"/>
            <a:ext cx="611394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Efficient </a:t>
            </a:r>
            <a:r>
              <a:rPr lang="en-US"/>
              <a:t>– Solving multiple problems with less products.</a:t>
            </a:r>
          </a:p>
        </p:txBody>
      </p:sp>
      <p:sp>
        <p:nvSpPr>
          <p:cNvPr id="5" name="TextBox 4">
            <a:extLst>
              <a:ext uri="{FF2B5EF4-FFF2-40B4-BE49-F238E27FC236}">
                <a16:creationId xmlns:a16="http://schemas.microsoft.com/office/drawing/2014/main" id="{C6B527E9-34FC-833D-50E0-F7899D89DD0C}"/>
              </a:ext>
            </a:extLst>
          </p:cNvPr>
          <p:cNvSpPr txBox="1"/>
          <p:nvPr/>
        </p:nvSpPr>
        <p:spPr>
          <a:xfrm>
            <a:off x="5509978" y="3249654"/>
            <a:ext cx="611394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Holistic </a:t>
            </a:r>
            <a:r>
              <a:rPr lang="en-US"/>
              <a:t>– Improving the health of your water by addressing the root cause rather than symptoms . </a:t>
            </a:r>
          </a:p>
        </p:txBody>
      </p:sp>
      <p:sp>
        <p:nvSpPr>
          <p:cNvPr id="6" name="TextBox 5">
            <a:extLst>
              <a:ext uri="{FF2B5EF4-FFF2-40B4-BE49-F238E27FC236}">
                <a16:creationId xmlns:a16="http://schemas.microsoft.com/office/drawing/2014/main" id="{20F25C32-FA64-75E7-7AD2-211141742A83}"/>
              </a:ext>
            </a:extLst>
          </p:cNvPr>
          <p:cNvSpPr txBox="1"/>
          <p:nvPr/>
        </p:nvSpPr>
        <p:spPr>
          <a:xfrm>
            <a:off x="5177629" y="5255239"/>
            <a:ext cx="611394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Sustainable</a:t>
            </a:r>
            <a:r>
              <a:rPr lang="en-US"/>
              <a:t>– Solutions that promote long-term environmental balance  that provide benefit for both people and the environment.</a:t>
            </a:r>
          </a:p>
        </p:txBody>
      </p:sp>
    </p:spTree>
    <p:extLst>
      <p:ext uri="{BB962C8B-B14F-4D97-AF65-F5344CB8AC3E}">
        <p14:creationId xmlns:p14="http://schemas.microsoft.com/office/powerpoint/2010/main" val="18444753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Vertical Text Placeholder 4">
            <a:extLst>
              <a:ext uri="{FF2B5EF4-FFF2-40B4-BE49-F238E27FC236}">
                <a16:creationId xmlns:a16="http://schemas.microsoft.com/office/drawing/2014/main" id="{22C1D891-79EF-E3A8-1DC8-80AA4338D6EE}"/>
              </a:ext>
            </a:extLst>
          </p:cNvPr>
          <p:cNvSpPr>
            <a:spLocks noGrp="1"/>
          </p:cNvSpPr>
          <p:nvPr>
            <p:ph type="body" orient="vert" idx="14"/>
          </p:nvPr>
        </p:nvSpPr>
        <p:spPr>
          <a:xfrm>
            <a:off x="466726" y="5364963"/>
            <a:ext cx="7117462" cy="611998"/>
          </a:xfrm>
        </p:spPr>
        <p:txBody>
          <a:bodyPr vert="horz" lIns="91440" tIns="45720" rIns="91440" bIns="45720" rtlCol="0" anchor="t">
            <a:normAutofit/>
          </a:bodyPr>
          <a:lstStyle/>
          <a:p>
            <a:r>
              <a:rPr lang="en-US" b="0" dirty="0">
                <a:ea typeface="+mj-lt"/>
                <a:cs typeface="+mj-lt"/>
                <a:hlinkClick r:id="rId3"/>
              </a:rPr>
              <a:t>Professional Lake Therapy &amp; Pond Management Solutions</a:t>
            </a:r>
          </a:p>
        </p:txBody>
      </p:sp>
      <p:sp>
        <p:nvSpPr>
          <p:cNvPr id="4" name="Text Placeholder 3"/>
          <p:cNvSpPr>
            <a:spLocks noGrp="1"/>
          </p:cNvSpPr>
          <p:nvPr>
            <p:ph type="subTitle" idx="1"/>
          </p:nvPr>
        </p:nvSpPr>
        <p:spPr/>
        <p:txBody>
          <a:bodyPr vert="horz" lIns="91440" tIns="45720" rIns="91440" bIns="45720" rtlCol="0" anchor="t">
            <a:normAutofit fontScale="62500" lnSpcReduction="20000"/>
          </a:bodyPr>
          <a:lstStyle/>
          <a:p>
            <a:r>
              <a:rPr lang="en-US" dirty="0"/>
              <a:t>Q&amp;A</a:t>
            </a:r>
          </a:p>
          <a:p>
            <a:endParaRPr lang="en-US" dirty="0"/>
          </a:p>
          <a:p>
            <a:r>
              <a:rPr lang="en-US" dirty="0"/>
              <a:t>Much more info on our website below:</a:t>
            </a:r>
          </a:p>
        </p:txBody>
      </p:sp>
      <p:sp>
        <p:nvSpPr>
          <p:cNvPr id="2" name="Title 1"/>
          <p:cNvSpPr>
            <a:spLocks noGrp="1"/>
          </p:cNvSpPr>
          <p:nvPr>
            <p:ph type="ctrTitle"/>
          </p:nvPr>
        </p:nvSpPr>
        <p:spPr/>
        <p:txBody>
          <a:bodyPr/>
          <a:lstStyle/>
          <a:p>
            <a:r>
              <a:rPr lang="en-US"/>
              <a:t>Thank You!</a:t>
            </a:r>
          </a:p>
        </p:txBody>
      </p:sp>
    </p:spTree>
    <p:extLst>
      <p:ext uri="{BB962C8B-B14F-4D97-AF65-F5344CB8AC3E}">
        <p14:creationId xmlns:p14="http://schemas.microsoft.com/office/powerpoint/2010/main" val="1009873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097BCB0-8A94-7645-E81E-AD27366DB1CD}"/>
              </a:ext>
            </a:extLst>
          </p:cNvPr>
          <p:cNvSpPr>
            <a:spLocks noGrp="1"/>
          </p:cNvSpPr>
          <p:nvPr>
            <p:ph type="dt" sz="half" idx="10"/>
          </p:nvPr>
        </p:nvSpPr>
        <p:spPr/>
        <p:txBody>
          <a:bodyPr/>
          <a:lstStyle/>
          <a:p>
            <a:fld id="{72F8E1E9-D79F-44EB-9842-58F4ADCBBC08}" type="datetime1">
              <a:rPr lang="de-DE" smtClean="0"/>
              <a:t>09.01.2026</a:t>
            </a:fld>
            <a:endParaRPr lang="en-GB"/>
          </a:p>
        </p:txBody>
      </p:sp>
      <p:sp>
        <p:nvSpPr>
          <p:cNvPr id="4" name="Slide Number Placeholder 3">
            <a:extLst>
              <a:ext uri="{FF2B5EF4-FFF2-40B4-BE49-F238E27FC236}">
                <a16:creationId xmlns:a16="http://schemas.microsoft.com/office/drawing/2014/main" id="{2DAAEDB4-CBE4-EEB2-D13E-5145DE0999F6}"/>
              </a:ext>
            </a:extLst>
          </p:cNvPr>
          <p:cNvSpPr>
            <a:spLocks noGrp="1"/>
          </p:cNvSpPr>
          <p:nvPr>
            <p:ph type="sldNum" sz="quarter" idx="12"/>
          </p:nvPr>
        </p:nvSpPr>
        <p:spPr/>
        <p:txBody>
          <a:bodyPr/>
          <a:lstStyle/>
          <a:p>
            <a:fld id="{89425045-E617-44AB-9894-E2B8B7241B24}" type="slidenum">
              <a:rPr lang="en-GB" smtClean="0"/>
              <a:t>3</a:t>
            </a:fld>
            <a:endParaRPr lang="en-GB"/>
          </a:p>
        </p:txBody>
      </p:sp>
      <p:sp>
        <p:nvSpPr>
          <p:cNvPr id="13" name="Vertical Text Placeholder 12">
            <a:extLst>
              <a:ext uri="{FF2B5EF4-FFF2-40B4-BE49-F238E27FC236}">
                <a16:creationId xmlns:a16="http://schemas.microsoft.com/office/drawing/2014/main" id="{D6B5F135-33DC-656E-A768-B68541071D4E}"/>
              </a:ext>
            </a:extLst>
          </p:cNvPr>
          <p:cNvSpPr>
            <a:spLocks noGrp="1"/>
          </p:cNvSpPr>
          <p:nvPr>
            <p:ph type="body" orient="vert" idx="14"/>
          </p:nvPr>
        </p:nvSpPr>
        <p:spPr>
          <a:xfrm>
            <a:off x="8067674" y="1289787"/>
            <a:ext cx="3656013" cy="4910988"/>
          </a:xfrm>
        </p:spPr>
        <p:txBody>
          <a:bodyPr/>
          <a:lstStyle/>
          <a:p>
            <a:r>
              <a:rPr lang="en-US" dirty="0"/>
              <a:t>East/Big Basin</a:t>
            </a:r>
          </a:p>
          <a:p>
            <a:pPr>
              <a:lnSpc>
                <a:spcPct val="100000"/>
              </a:lnSpc>
              <a:spcAft>
                <a:spcPts val="0"/>
              </a:spcAft>
            </a:pPr>
            <a:r>
              <a:rPr lang="en-US" b="0" dirty="0">
                <a:latin typeface="+mn-lt"/>
              </a:rPr>
              <a:t>Range: 23 – 130 </a:t>
            </a:r>
            <a:r>
              <a:rPr lang="en-US" b="0" dirty="0">
                <a:latin typeface="Symbol" panose="05050102010706020507" pitchFamily="18" charset="2"/>
              </a:rPr>
              <a:t>m</a:t>
            </a:r>
            <a:r>
              <a:rPr lang="en-US" b="0" cap="none" dirty="0">
                <a:latin typeface="+mn-lt"/>
              </a:rPr>
              <a:t>g</a:t>
            </a:r>
            <a:r>
              <a:rPr lang="en-US" b="0" dirty="0">
                <a:latin typeface="+mn-lt"/>
              </a:rPr>
              <a:t>/L</a:t>
            </a:r>
          </a:p>
          <a:p>
            <a:pPr>
              <a:lnSpc>
                <a:spcPct val="100000"/>
              </a:lnSpc>
              <a:spcAft>
                <a:spcPts val="0"/>
              </a:spcAft>
            </a:pPr>
            <a:r>
              <a:rPr lang="en-US" b="0" dirty="0">
                <a:latin typeface="+mn-lt"/>
              </a:rPr>
              <a:t>Annual Average: 58 </a:t>
            </a:r>
            <a:r>
              <a:rPr lang="en-US" b="0" dirty="0">
                <a:latin typeface="Symbol" panose="05050102010706020507" pitchFamily="18" charset="2"/>
              </a:rPr>
              <a:t>m</a:t>
            </a:r>
            <a:r>
              <a:rPr lang="en-US" b="0" cap="none" dirty="0"/>
              <a:t>g</a:t>
            </a:r>
            <a:r>
              <a:rPr lang="en-US" b="0" dirty="0"/>
              <a:t>/L</a:t>
            </a:r>
          </a:p>
          <a:p>
            <a:pPr>
              <a:lnSpc>
                <a:spcPct val="100000"/>
              </a:lnSpc>
              <a:spcAft>
                <a:spcPts val="0"/>
              </a:spcAft>
            </a:pPr>
            <a:r>
              <a:rPr lang="en-US" b="0" dirty="0">
                <a:latin typeface="+mn-lt"/>
              </a:rPr>
              <a:t>Feb-Mar Average: 38 </a:t>
            </a:r>
            <a:r>
              <a:rPr lang="en-US" b="0" dirty="0">
                <a:latin typeface="Symbol" panose="05050102010706020507" pitchFamily="18" charset="2"/>
              </a:rPr>
              <a:t>m</a:t>
            </a:r>
            <a:r>
              <a:rPr lang="en-US" b="0" cap="none" dirty="0"/>
              <a:t>g</a:t>
            </a:r>
            <a:r>
              <a:rPr lang="en-US" b="0" dirty="0"/>
              <a:t>/L</a:t>
            </a:r>
          </a:p>
          <a:p>
            <a:endParaRPr lang="en-US" dirty="0"/>
          </a:p>
          <a:p>
            <a:r>
              <a:rPr lang="en-US" dirty="0"/>
              <a:t>West/Small Basin</a:t>
            </a:r>
          </a:p>
          <a:p>
            <a:pPr>
              <a:lnSpc>
                <a:spcPct val="100000"/>
              </a:lnSpc>
              <a:spcAft>
                <a:spcPts val="0"/>
              </a:spcAft>
            </a:pPr>
            <a:r>
              <a:rPr lang="en-US" b="0" dirty="0"/>
              <a:t>Range: 16 – 75 </a:t>
            </a:r>
            <a:r>
              <a:rPr lang="en-US" b="0" dirty="0">
                <a:latin typeface="Symbol" panose="05050102010706020507" pitchFamily="18" charset="2"/>
              </a:rPr>
              <a:t>m</a:t>
            </a:r>
            <a:r>
              <a:rPr lang="en-US" b="0" cap="none" dirty="0"/>
              <a:t>g</a:t>
            </a:r>
            <a:r>
              <a:rPr lang="en-US" b="0" dirty="0"/>
              <a:t>/L</a:t>
            </a:r>
          </a:p>
          <a:p>
            <a:pPr>
              <a:lnSpc>
                <a:spcPct val="100000"/>
              </a:lnSpc>
              <a:spcAft>
                <a:spcPts val="0"/>
              </a:spcAft>
            </a:pPr>
            <a:r>
              <a:rPr lang="en-US" b="0" dirty="0"/>
              <a:t>Annual Average: 39 </a:t>
            </a:r>
            <a:r>
              <a:rPr lang="en-US" b="0" dirty="0">
                <a:latin typeface="Symbol" panose="05050102010706020507" pitchFamily="18" charset="2"/>
              </a:rPr>
              <a:t>m</a:t>
            </a:r>
            <a:r>
              <a:rPr lang="en-US" b="0" cap="none" dirty="0"/>
              <a:t>g</a:t>
            </a:r>
            <a:r>
              <a:rPr lang="en-US" b="0" dirty="0"/>
              <a:t>/L</a:t>
            </a:r>
          </a:p>
          <a:p>
            <a:pPr>
              <a:lnSpc>
                <a:spcPct val="100000"/>
              </a:lnSpc>
              <a:spcAft>
                <a:spcPts val="0"/>
              </a:spcAft>
            </a:pPr>
            <a:r>
              <a:rPr lang="en-US" b="0" dirty="0"/>
              <a:t>Feb-Mar Average: 34 </a:t>
            </a:r>
            <a:r>
              <a:rPr lang="en-US" b="0" dirty="0">
                <a:latin typeface="Symbol" panose="05050102010706020507" pitchFamily="18" charset="2"/>
              </a:rPr>
              <a:t>m</a:t>
            </a:r>
            <a:r>
              <a:rPr lang="en-US" b="0" cap="none" dirty="0"/>
              <a:t>g</a:t>
            </a:r>
            <a:r>
              <a:rPr lang="en-US" b="0" dirty="0"/>
              <a:t>/L</a:t>
            </a:r>
          </a:p>
          <a:p>
            <a:endParaRPr lang="en-US" dirty="0"/>
          </a:p>
          <a:p>
            <a:r>
              <a:rPr lang="en-US" dirty="0"/>
              <a:t>Whole Lake</a:t>
            </a:r>
          </a:p>
          <a:p>
            <a:pPr>
              <a:lnSpc>
                <a:spcPct val="100000"/>
              </a:lnSpc>
              <a:spcAft>
                <a:spcPts val="0"/>
              </a:spcAft>
            </a:pPr>
            <a:r>
              <a:rPr lang="en-US" b="0" dirty="0"/>
              <a:t>Range: 24 – 124 </a:t>
            </a:r>
            <a:r>
              <a:rPr lang="en-US" b="0" dirty="0">
                <a:latin typeface="Symbol" panose="05050102010706020507" pitchFamily="18" charset="2"/>
              </a:rPr>
              <a:t>m</a:t>
            </a:r>
            <a:r>
              <a:rPr lang="en-US" b="0" cap="none" dirty="0"/>
              <a:t>g</a:t>
            </a:r>
            <a:r>
              <a:rPr lang="en-US" b="0" dirty="0"/>
              <a:t>/L</a:t>
            </a:r>
          </a:p>
          <a:p>
            <a:pPr>
              <a:lnSpc>
                <a:spcPct val="100000"/>
              </a:lnSpc>
              <a:spcAft>
                <a:spcPts val="0"/>
              </a:spcAft>
            </a:pPr>
            <a:r>
              <a:rPr lang="en-US" b="0" dirty="0"/>
              <a:t>Annual Average: 56 </a:t>
            </a:r>
            <a:r>
              <a:rPr lang="en-US" b="0" dirty="0">
                <a:latin typeface="Symbol" panose="05050102010706020507" pitchFamily="18" charset="2"/>
              </a:rPr>
              <a:t>m</a:t>
            </a:r>
            <a:r>
              <a:rPr lang="en-US" b="0" cap="none" dirty="0"/>
              <a:t>g</a:t>
            </a:r>
            <a:r>
              <a:rPr lang="en-US" b="0" dirty="0"/>
              <a:t>/L</a:t>
            </a:r>
          </a:p>
          <a:p>
            <a:pPr>
              <a:lnSpc>
                <a:spcPct val="100000"/>
              </a:lnSpc>
              <a:spcAft>
                <a:spcPts val="0"/>
              </a:spcAft>
            </a:pPr>
            <a:r>
              <a:rPr lang="en-US" b="0" dirty="0"/>
              <a:t>Feb-Mar Average: 37 </a:t>
            </a:r>
            <a:r>
              <a:rPr lang="en-US" b="0" dirty="0">
                <a:latin typeface="Symbol" panose="05050102010706020507" pitchFamily="18" charset="2"/>
              </a:rPr>
              <a:t>m</a:t>
            </a:r>
            <a:r>
              <a:rPr lang="en-US" b="0" cap="none" dirty="0"/>
              <a:t>g</a:t>
            </a:r>
            <a:r>
              <a:rPr lang="en-US" b="0" dirty="0"/>
              <a:t>/L</a:t>
            </a:r>
          </a:p>
          <a:p>
            <a:endParaRPr lang="en-US" dirty="0"/>
          </a:p>
        </p:txBody>
      </p:sp>
      <p:sp>
        <p:nvSpPr>
          <p:cNvPr id="11" name="Vertical Text Placeholder 10">
            <a:extLst>
              <a:ext uri="{FF2B5EF4-FFF2-40B4-BE49-F238E27FC236}">
                <a16:creationId xmlns:a16="http://schemas.microsoft.com/office/drawing/2014/main" id="{C3E4871F-7A35-55FF-18CD-BB82D2D79DB3}"/>
              </a:ext>
            </a:extLst>
          </p:cNvPr>
          <p:cNvSpPr>
            <a:spLocks noGrp="1"/>
          </p:cNvSpPr>
          <p:nvPr>
            <p:ph type="body" orient="vert" idx="1"/>
          </p:nvPr>
        </p:nvSpPr>
        <p:spPr>
          <a:xfrm>
            <a:off x="466724" y="1289786"/>
            <a:ext cx="7376377" cy="5018940"/>
          </a:xfrm>
        </p:spPr>
        <p:txBody>
          <a:bodyPr numCol="1"/>
          <a:lstStyle/>
          <a:p>
            <a:endParaRPr lang="en-US" dirty="0"/>
          </a:p>
          <a:p>
            <a:pPr marL="285750" indent="-285750">
              <a:buFont typeface="Arial" panose="020B0604020202020204" pitchFamily="34" charset="0"/>
              <a:buChar char="•"/>
            </a:pPr>
            <a:r>
              <a:rPr lang="en-US" sz="1800" dirty="0"/>
              <a:t>Shallow Eutrophic Lake</a:t>
            </a:r>
          </a:p>
          <a:p>
            <a:pPr marL="501750" lvl="2" indent="-285750">
              <a:buFont typeface="Arial" panose="020B0604020202020204" pitchFamily="34" charset="0"/>
              <a:buChar char="•"/>
            </a:pPr>
            <a:r>
              <a:rPr lang="en-US" dirty="0"/>
              <a:t>320 acres</a:t>
            </a:r>
          </a:p>
          <a:p>
            <a:pPr marL="501750" lvl="2" indent="-285750">
              <a:buFont typeface="Arial" panose="020B0604020202020204" pitchFamily="34" charset="0"/>
              <a:buChar char="•"/>
            </a:pPr>
            <a:r>
              <a:rPr lang="en-US" dirty="0"/>
              <a:t>Max Depth 25 ft, Avg Depth 12 ft</a:t>
            </a:r>
          </a:p>
          <a:p>
            <a:pPr marL="285750" indent="-285750">
              <a:buFont typeface="Arial" panose="020B0604020202020204" pitchFamily="34" charset="0"/>
              <a:buChar char="•"/>
            </a:pPr>
            <a:r>
              <a:rPr lang="en-US" sz="1800" dirty="0"/>
              <a:t>Recurring cyanobacteria blooms</a:t>
            </a:r>
          </a:p>
          <a:p>
            <a:pPr marL="501750" lvl="2" indent="-285750">
              <a:buFont typeface="Arial" panose="020B0604020202020204" pitchFamily="34" charset="0"/>
              <a:buChar char="•"/>
            </a:pPr>
            <a:r>
              <a:rPr lang="en-US" dirty="0"/>
              <a:t>Mostly </a:t>
            </a:r>
            <a:r>
              <a:rPr lang="en-US" dirty="0" err="1"/>
              <a:t>Microsystin</a:t>
            </a:r>
            <a:endParaRPr lang="en-US" dirty="0"/>
          </a:p>
          <a:p>
            <a:pPr marL="285750" indent="-285750">
              <a:buFont typeface="Arial" panose="020B0604020202020204" pitchFamily="34" charset="0"/>
              <a:buChar char="•"/>
            </a:pPr>
            <a:r>
              <a:rPr lang="en-US" sz="1800" dirty="0"/>
              <a:t>Seasonal low dissolved oxygen conditions</a:t>
            </a:r>
          </a:p>
          <a:p>
            <a:pPr marL="501750" lvl="2" indent="-285750">
              <a:buFont typeface="Arial" panose="020B0604020202020204" pitchFamily="34" charset="0"/>
              <a:buChar char="•"/>
            </a:pPr>
            <a:r>
              <a:rPr lang="en-US" dirty="0"/>
              <a:t>In Hypolimnion - below 2 and 5 mg/L</a:t>
            </a:r>
          </a:p>
          <a:p>
            <a:pPr marL="285750" indent="-285750">
              <a:buFont typeface="Arial" panose="020B0604020202020204" pitchFamily="34" charset="0"/>
              <a:buChar char="•"/>
            </a:pPr>
            <a:r>
              <a:rPr lang="en-US" sz="1800" dirty="0"/>
              <a:t>Primary source of phosphorus</a:t>
            </a:r>
          </a:p>
          <a:p>
            <a:pPr marL="501750" lvl="2" indent="-285750">
              <a:buFont typeface="Arial" panose="020B0604020202020204" pitchFamily="34" charset="0"/>
              <a:buChar char="•"/>
            </a:pPr>
            <a:r>
              <a:rPr lang="en-US" dirty="0"/>
              <a:t>Sediment release</a:t>
            </a:r>
          </a:p>
          <a:p>
            <a:pPr marL="285750" indent="-285750">
              <a:buFont typeface="Arial" panose="020B0604020202020204" pitchFamily="34" charset="0"/>
              <a:buChar char="•"/>
            </a:pPr>
            <a:r>
              <a:rPr lang="en-US" sz="1800" dirty="0"/>
              <a:t>Hydraulic residence time: 2 to 4 years</a:t>
            </a:r>
          </a:p>
          <a:p>
            <a:pPr marL="285750" indent="-285750">
              <a:buFont typeface="Arial" panose="020B0604020202020204" pitchFamily="34" charset="0"/>
              <a:buChar char="•"/>
            </a:pPr>
            <a:r>
              <a:rPr lang="en-US" sz="1800" dirty="0"/>
              <a:t>Long-term goal: incremental, sustainable phosphorus reduction</a:t>
            </a:r>
          </a:p>
          <a:p>
            <a:endParaRPr lang="en-US" dirty="0"/>
          </a:p>
        </p:txBody>
      </p:sp>
      <p:sp>
        <p:nvSpPr>
          <p:cNvPr id="7" name="Title 6">
            <a:extLst>
              <a:ext uri="{FF2B5EF4-FFF2-40B4-BE49-F238E27FC236}">
                <a16:creationId xmlns:a16="http://schemas.microsoft.com/office/drawing/2014/main" id="{40E2AA2A-0839-071E-310C-14A1B8D9CB17}"/>
              </a:ext>
            </a:extLst>
          </p:cNvPr>
          <p:cNvSpPr>
            <a:spLocks noGrp="1"/>
          </p:cNvSpPr>
          <p:nvPr>
            <p:ph type="title"/>
          </p:nvPr>
        </p:nvSpPr>
        <p:spPr>
          <a:xfrm>
            <a:off x="466724" y="369578"/>
            <a:ext cx="9710738" cy="497687"/>
          </a:xfrm>
        </p:spPr>
        <p:txBody>
          <a:bodyPr/>
          <a:lstStyle/>
          <a:p>
            <a:r>
              <a:rPr lang="en-US" sz="3200" b="1" dirty="0"/>
              <a:t>Lake Lawrence Context </a:t>
            </a:r>
          </a:p>
        </p:txBody>
      </p:sp>
    </p:spTree>
    <p:extLst>
      <p:ext uri="{BB962C8B-B14F-4D97-AF65-F5344CB8AC3E}">
        <p14:creationId xmlns:p14="http://schemas.microsoft.com/office/powerpoint/2010/main" val="11883844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172EE22-AD14-0EF4-5E63-74C9C6E3D495}"/>
              </a:ext>
            </a:extLst>
          </p:cNvPr>
          <p:cNvSpPr>
            <a:spLocks noGrp="1"/>
          </p:cNvSpPr>
          <p:nvPr>
            <p:ph type="ftr" sz="quarter" idx="11"/>
          </p:nvPr>
        </p:nvSpPr>
        <p:spPr/>
        <p:txBody>
          <a:bodyPr/>
          <a:lstStyle/>
          <a:p>
            <a:r>
              <a:rPr lang="en-GB"/>
              <a:t>Titel der Präsentation // Kürzel</a:t>
            </a:r>
          </a:p>
        </p:txBody>
      </p:sp>
      <p:sp>
        <p:nvSpPr>
          <p:cNvPr id="3" name="Date Placeholder 2">
            <a:extLst>
              <a:ext uri="{FF2B5EF4-FFF2-40B4-BE49-F238E27FC236}">
                <a16:creationId xmlns:a16="http://schemas.microsoft.com/office/drawing/2014/main" id="{62915B28-C2CC-A2FC-366E-4804C038C49C}"/>
              </a:ext>
            </a:extLst>
          </p:cNvPr>
          <p:cNvSpPr>
            <a:spLocks noGrp="1"/>
          </p:cNvSpPr>
          <p:nvPr>
            <p:ph type="dt" sz="half" idx="10"/>
          </p:nvPr>
        </p:nvSpPr>
        <p:spPr/>
        <p:txBody>
          <a:bodyPr/>
          <a:lstStyle/>
          <a:p>
            <a:fld id="{D45EB943-B963-4E54-AF2B-81BA8D63831E}" type="datetime1">
              <a:rPr lang="de-DE" smtClean="0"/>
              <a:t>09.01.2026</a:t>
            </a:fld>
            <a:endParaRPr lang="en-GB"/>
          </a:p>
        </p:txBody>
      </p:sp>
      <p:sp>
        <p:nvSpPr>
          <p:cNvPr id="4" name="Slide Number Placeholder 3">
            <a:extLst>
              <a:ext uri="{FF2B5EF4-FFF2-40B4-BE49-F238E27FC236}">
                <a16:creationId xmlns:a16="http://schemas.microsoft.com/office/drawing/2014/main" id="{AEF3A0EE-15E9-1E9F-DD27-573B1C545B7C}"/>
              </a:ext>
            </a:extLst>
          </p:cNvPr>
          <p:cNvSpPr>
            <a:spLocks noGrp="1"/>
          </p:cNvSpPr>
          <p:nvPr>
            <p:ph type="sldNum" sz="quarter" idx="12"/>
          </p:nvPr>
        </p:nvSpPr>
        <p:spPr/>
        <p:txBody>
          <a:bodyPr/>
          <a:lstStyle/>
          <a:p>
            <a:fld id="{89425045-E617-44AB-9894-E2B8B7241B24}" type="slidenum">
              <a:rPr lang="en-GB" smtClean="0"/>
              <a:t>4</a:t>
            </a:fld>
            <a:endParaRPr lang="en-GB"/>
          </a:p>
        </p:txBody>
      </p:sp>
      <p:sp>
        <p:nvSpPr>
          <p:cNvPr id="12" name="Vertical Text Placeholder 11">
            <a:extLst>
              <a:ext uri="{FF2B5EF4-FFF2-40B4-BE49-F238E27FC236}">
                <a16:creationId xmlns:a16="http://schemas.microsoft.com/office/drawing/2014/main" id="{FAB107AD-CBB8-7F6D-373A-5426FDA175B4}"/>
              </a:ext>
            </a:extLst>
          </p:cNvPr>
          <p:cNvSpPr>
            <a:spLocks noGrp="1"/>
          </p:cNvSpPr>
          <p:nvPr>
            <p:ph type="body" orient="vert" idx="1"/>
          </p:nvPr>
        </p:nvSpPr>
        <p:spPr>
          <a:xfrm>
            <a:off x="466724" y="1129506"/>
            <a:ext cx="9016641" cy="4598987"/>
          </a:xfrm>
        </p:spPr>
        <p:txBody>
          <a:bodyPr numCol="1"/>
          <a:lstStyle/>
          <a:p>
            <a:pPr marL="285750" indent="-285750">
              <a:buFont typeface="Arial" panose="020B0604020202020204" pitchFamily="34" charset="0"/>
              <a:buChar char="•"/>
            </a:pPr>
            <a:r>
              <a:rPr lang="en-US" sz="2000" dirty="0"/>
              <a:t>Calculations Total Lake</a:t>
            </a:r>
          </a:p>
          <a:p>
            <a:endParaRPr lang="en-US" sz="1800" dirty="0"/>
          </a:p>
          <a:p>
            <a:pPr marL="501750" lvl="2" indent="-285750">
              <a:buFont typeface="Arial" panose="020B0604020202020204" pitchFamily="34" charset="0"/>
              <a:buChar char="•"/>
            </a:pPr>
            <a:r>
              <a:rPr lang="en-US" dirty="0"/>
              <a:t>Water Column – Average P of 56 </a:t>
            </a:r>
            <a:r>
              <a:rPr lang="en-US" dirty="0">
                <a:latin typeface="Symbol" panose="05050102010706020507" pitchFamily="18" charset="2"/>
              </a:rPr>
              <a:t>m</a:t>
            </a:r>
            <a:r>
              <a:rPr lang="en-US" dirty="0"/>
              <a:t>g/L y</a:t>
            </a:r>
          </a:p>
          <a:p>
            <a:pPr marL="717750" lvl="3" indent="-285750">
              <a:buFont typeface="Arial" panose="020B0604020202020204" pitchFamily="34" charset="0"/>
              <a:buChar char="•"/>
            </a:pPr>
            <a:r>
              <a:rPr lang="en-US" dirty="0"/>
              <a:t>Yields 584 </a:t>
            </a:r>
            <a:r>
              <a:rPr lang="en-US" dirty="0" err="1"/>
              <a:t>lb</a:t>
            </a:r>
            <a:r>
              <a:rPr lang="en-US" dirty="0"/>
              <a:t> P</a:t>
            </a:r>
          </a:p>
          <a:p>
            <a:pPr marL="717750" lvl="3" indent="-285750">
              <a:buFont typeface="Arial" panose="020B0604020202020204" pitchFamily="34" charset="0"/>
              <a:buChar char="•"/>
            </a:pPr>
            <a:r>
              <a:rPr lang="en-US" dirty="0"/>
              <a:t>This varies slightly from some of the historical data (Avg 70 </a:t>
            </a:r>
            <a:r>
              <a:rPr lang="en-US" dirty="0">
                <a:latin typeface="Symbol" panose="05050102010706020507" pitchFamily="18" charset="2"/>
              </a:rPr>
              <a:t>m</a:t>
            </a:r>
            <a:r>
              <a:rPr lang="en-US" dirty="0"/>
              <a:t>g/L)</a:t>
            </a:r>
          </a:p>
          <a:p>
            <a:pPr marL="717750" lvl="3" indent="-285750">
              <a:buFont typeface="Arial" panose="020B0604020202020204" pitchFamily="34" charset="0"/>
              <a:buChar char="•"/>
            </a:pPr>
            <a:endParaRPr lang="en-US" dirty="0"/>
          </a:p>
          <a:p>
            <a:pPr marL="501750" lvl="2" indent="-285750">
              <a:buFont typeface="Arial" panose="020B0604020202020204" pitchFamily="34" charset="0"/>
              <a:buChar char="•"/>
            </a:pPr>
            <a:r>
              <a:rPr lang="en-US" dirty="0"/>
              <a:t>Sediment Data – Average P of 1142 mg P/kg</a:t>
            </a:r>
          </a:p>
          <a:p>
            <a:pPr marL="717750" lvl="3" indent="-285750">
              <a:buFont typeface="Arial" panose="020B0604020202020204" pitchFamily="34" charset="0"/>
              <a:buChar char="•"/>
            </a:pPr>
            <a:r>
              <a:rPr lang="en-US" dirty="0"/>
              <a:t>Assuming 10% solids and 46% availability, Yields 16,468 </a:t>
            </a:r>
            <a:r>
              <a:rPr lang="en-US" dirty="0" err="1"/>
              <a:t>lbs</a:t>
            </a:r>
            <a:r>
              <a:rPr lang="en-US" dirty="0"/>
              <a:t> P</a:t>
            </a:r>
          </a:p>
          <a:p>
            <a:pPr marL="717750" lvl="3" indent="-285750">
              <a:buFont typeface="Arial" panose="020B0604020202020204" pitchFamily="34" charset="0"/>
              <a:buChar char="•"/>
            </a:pPr>
            <a:endParaRPr lang="en-US" dirty="0"/>
          </a:p>
          <a:p>
            <a:pPr marL="717750" lvl="3" indent="-285750">
              <a:buFont typeface="Arial" panose="020B0604020202020204" pitchFamily="34" charset="0"/>
              <a:buChar char="•"/>
            </a:pPr>
            <a:endParaRPr lang="en-US" dirty="0"/>
          </a:p>
          <a:p>
            <a:pPr marL="717750" lvl="3" indent="-285750">
              <a:buFont typeface="Arial" panose="020B0604020202020204" pitchFamily="34" charset="0"/>
              <a:buChar char="•"/>
            </a:pPr>
            <a:endParaRPr lang="en-US" dirty="0"/>
          </a:p>
          <a:p>
            <a:pPr marL="285750" indent="-285750">
              <a:buFont typeface="Arial" panose="020B0604020202020204" pitchFamily="34" charset="0"/>
              <a:buChar char="•"/>
            </a:pPr>
            <a:r>
              <a:rPr lang="en-US" sz="2400" dirty="0"/>
              <a:t>Predicated on the conditions described we are recommending SeDox Max as a solution for Lake Lawrence</a:t>
            </a:r>
          </a:p>
        </p:txBody>
      </p:sp>
      <p:sp>
        <p:nvSpPr>
          <p:cNvPr id="11" name="Title 10">
            <a:extLst>
              <a:ext uri="{FF2B5EF4-FFF2-40B4-BE49-F238E27FC236}">
                <a16:creationId xmlns:a16="http://schemas.microsoft.com/office/drawing/2014/main" id="{29D182A6-4221-CC7A-EC69-5A1B1A26474C}"/>
              </a:ext>
            </a:extLst>
          </p:cNvPr>
          <p:cNvSpPr>
            <a:spLocks noGrp="1"/>
          </p:cNvSpPr>
          <p:nvPr>
            <p:ph type="title"/>
          </p:nvPr>
        </p:nvSpPr>
        <p:spPr/>
        <p:txBody>
          <a:bodyPr/>
          <a:lstStyle/>
          <a:p>
            <a:r>
              <a:rPr lang="en-US" sz="3200" b="1" dirty="0"/>
              <a:t>Lake Lawrence Phosphorus Load</a:t>
            </a:r>
          </a:p>
        </p:txBody>
      </p:sp>
    </p:spTree>
    <p:extLst>
      <p:ext uri="{BB962C8B-B14F-4D97-AF65-F5344CB8AC3E}">
        <p14:creationId xmlns:p14="http://schemas.microsoft.com/office/powerpoint/2010/main" val="14638783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4D271-B928-81F4-6ABD-99E166657428}"/>
            </a:ext>
          </a:extLst>
        </p:cNvPr>
        <p:cNvGrpSpPr/>
        <p:nvPr/>
      </p:nvGrpSpPr>
      <p:grpSpPr>
        <a:xfrm>
          <a:off x="0" y="0"/>
          <a:ext cx="0" cy="0"/>
          <a:chOff x="0" y="0"/>
          <a:chExt cx="0" cy="0"/>
        </a:xfrm>
      </p:grpSpPr>
      <p:pic>
        <p:nvPicPr>
          <p:cNvPr id="4098" name="Picture 2">
            <a:extLst>
              <a:ext uri="{FF2B5EF4-FFF2-40B4-BE49-F238E27FC236}">
                <a16:creationId xmlns:a16="http://schemas.microsoft.com/office/drawing/2014/main" id="{CD2452BB-4043-711A-5B52-09AE2D99FBF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845" t="4172" r="17672"/>
          <a:stretch>
            <a:fillRect/>
          </a:stretch>
        </p:blipFill>
        <p:spPr bwMode="auto">
          <a:xfrm>
            <a:off x="250258" y="1819174"/>
            <a:ext cx="2656572" cy="380901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F143929-F515-EA87-C1D0-21244608FF90}"/>
              </a:ext>
            </a:extLst>
          </p:cNvPr>
          <p:cNvSpPr txBox="1"/>
          <p:nvPr/>
        </p:nvSpPr>
        <p:spPr>
          <a:xfrm>
            <a:off x="631596" y="367645"/>
            <a:ext cx="5872899" cy="461665"/>
          </a:xfrm>
          <a:prstGeom prst="rect">
            <a:avLst/>
          </a:prstGeom>
          <a:noFill/>
        </p:spPr>
        <p:txBody>
          <a:bodyPr wrap="square" rtlCol="0">
            <a:spAutoFit/>
          </a:bodyPr>
          <a:lstStyle/>
          <a:p>
            <a:r>
              <a:rPr lang="en-US" sz="2400" b="1" err="1"/>
              <a:t>SeDox</a:t>
            </a:r>
            <a:r>
              <a:rPr lang="en-US" sz="2400" b="1"/>
              <a:t> Max</a:t>
            </a:r>
            <a:endParaRPr lang="en-GB" sz="2400" b="1"/>
          </a:p>
        </p:txBody>
      </p:sp>
      <p:sp>
        <p:nvSpPr>
          <p:cNvPr id="5" name="TextBox 4">
            <a:extLst>
              <a:ext uri="{FF2B5EF4-FFF2-40B4-BE49-F238E27FC236}">
                <a16:creationId xmlns:a16="http://schemas.microsoft.com/office/drawing/2014/main" id="{B2339574-95C7-EF9C-D6C0-D443B467D816}"/>
              </a:ext>
            </a:extLst>
          </p:cNvPr>
          <p:cNvSpPr txBox="1"/>
          <p:nvPr/>
        </p:nvSpPr>
        <p:spPr>
          <a:xfrm>
            <a:off x="2906830" y="829310"/>
            <a:ext cx="4332421" cy="4247317"/>
          </a:xfrm>
          <a:prstGeom prst="rect">
            <a:avLst/>
          </a:prstGeom>
          <a:noFill/>
        </p:spPr>
        <p:txBody>
          <a:bodyPr wrap="square">
            <a:spAutoFit/>
          </a:bodyPr>
          <a:lstStyle/>
          <a:p>
            <a:pPr marL="285750" indent="-285750">
              <a:buFont typeface="Arial" panose="020B0604020202020204" pitchFamily="34" charset="0"/>
              <a:buChar char="•"/>
            </a:pPr>
            <a:r>
              <a:rPr lang="en-US" dirty="0"/>
              <a:t>Binds the orthophosphate in water into insoluble minerals apatite​ and rhabdophane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Long-term continuous phosphate binding​</a:t>
            </a:r>
          </a:p>
          <a:p>
            <a:endParaRPr lang="en-US" dirty="0"/>
          </a:p>
          <a:p>
            <a:pPr marL="285750" indent="-285750">
              <a:buFont typeface="Arial" panose="020B0604020202020204" pitchFamily="34" charset="0"/>
              <a:buChar char="•"/>
            </a:pPr>
            <a:r>
              <a:rPr lang="en-US" dirty="0"/>
              <a:t>Adds biologically available carbon species and thus optimizes the nutrient ratio (C:P)</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Promotes microbial activity by releasing oxygen at the sediment, which allows higher N and C turnover rates</a:t>
            </a:r>
          </a:p>
        </p:txBody>
      </p:sp>
      <p:sp>
        <p:nvSpPr>
          <p:cNvPr id="7" name="Rectangle 2">
            <a:extLst>
              <a:ext uri="{FF2B5EF4-FFF2-40B4-BE49-F238E27FC236}">
                <a16:creationId xmlns:a16="http://schemas.microsoft.com/office/drawing/2014/main" id="{579F3A45-3BED-0883-44C3-2EF0D74C6AC2}"/>
              </a:ext>
            </a:extLst>
          </p:cNvPr>
          <p:cNvSpPr>
            <a:spLocks noChangeArrowheads="1"/>
          </p:cNvSpPr>
          <p:nvPr/>
        </p:nvSpPr>
        <p:spPr bwMode="auto">
          <a:xfrm>
            <a:off x="8770075" y="3226778"/>
            <a:ext cx="3888649" cy="1121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graphicFrame>
        <p:nvGraphicFramePr>
          <p:cNvPr id="3" name="Table 2">
            <a:extLst>
              <a:ext uri="{FF2B5EF4-FFF2-40B4-BE49-F238E27FC236}">
                <a16:creationId xmlns:a16="http://schemas.microsoft.com/office/drawing/2014/main" id="{DAFFAA18-7D1B-9D79-3531-12BEABAF7E4E}"/>
              </a:ext>
            </a:extLst>
          </p:cNvPr>
          <p:cNvGraphicFramePr>
            <a:graphicFrameLocks noGrp="1"/>
          </p:cNvGraphicFramePr>
          <p:nvPr/>
        </p:nvGraphicFramePr>
        <p:xfrm>
          <a:off x="7382961" y="1437500"/>
          <a:ext cx="4558781" cy="4839475"/>
        </p:xfrm>
        <a:graphic>
          <a:graphicData uri="http://schemas.openxmlformats.org/drawingml/2006/table">
            <a:tbl>
              <a:tblPr firstRow="1" firstCol="1" bandRow="1">
                <a:tableStyleId>{073A0DAA-6AF3-43AB-8588-CEC1D06C72B9}</a:tableStyleId>
              </a:tblPr>
              <a:tblGrid>
                <a:gridCol w="1519425">
                  <a:extLst>
                    <a:ext uri="{9D8B030D-6E8A-4147-A177-3AD203B41FA5}">
                      <a16:colId xmlns:a16="http://schemas.microsoft.com/office/drawing/2014/main" val="3062622803"/>
                    </a:ext>
                  </a:extLst>
                </a:gridCol>
                <a:gridCol w="1519425">
                  <a:extLst>
                    <a:ext uri="{9D8B030D-6E8A-4147-A177-3AD203B41FA5}">
                      <a16:colId xmlns:a16="http://schemas.microsoft.com/office/drawing/2014/main" val="1816821681"/>
                    </a:ext>
                  </a:extLst>
                </a:gridCol>
                <a:gridCol w="1519931">
                  <a:extLst>
                    <a:ext uri="{9D8B030D-6E8A-4147-A177-3AD203B41FA5}">
                      <a16:colId xmlns:a16="http://schemas.microsoft.com/office/drawing/2014/main" val="2875537830"/>
                    </a:ext>
                  </a:extLst>
                </a:gridCol>
              </a:tblGrid>
              <a:tr h="260483">
                <a:tc>
                  <a:txBody>
                    <a:bodyPr/>
                    <a:lstStyle/>
                    <a:p>
                      <a:pPr>
                        <a:lnSpc>
                          <a:spcPct val="107000"/>
                        </a:lnSpc>
                        <a:spcAft>
                          <a:spcPts val="800"/>
                        </a:spcAft>
                        <a:buNone/>
                      </a:pPr>
                      <a:r>
                        <a:rPr lang="en-GB" sz="1100" kern="100">
                          <a:effectLst/>
                        </a:rPr>
                        <a:t>Feature</a:t>
                      </a:r>
                      <a:endParaRPr lang="en-GB"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en-GB" sz="1100" kern="100">
                          <a:effectLst/>
                        </a:rPr>
                        <a:t>SeDox</a:t>
                      </a:r>
                      <a:endParaRPr lang="en-GB"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en-GB" sz="1100" kern="100">
                          <a:effectLst/>
                        </a:rPr>
                        <a:t>SeDox Max</a:t>
                      </a:r>
                      <a:endParaRPr lang="en-GB"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37395645"/>
                  </a:ext>
                </a:extLst>
              </a:tr>
              <a:tr h="533530">
                <a:tc>
                  <a:txBody>
                    <a:bodyPr/>
                    <a:lstStyle/>
                    <a:p>
                      <a:pPr>
                        <a:lnSpc>
                          <a:spcPct val="107000"/>
                        </a:lnSpc>
                        <a:spcAft>
                          <a:spcPts val="800"/>
                        </a:spcAft>
                        <a:buNone/>
                      </a:pPr>
                      <a:r>
                        <a:rPr lang="en-GB" sz="1100" kern="100">
                          <a:effectLst/>
                        </a:rPr>
                        <a:t>Phosphate binding</a:t>
                      </a:r>
                      <a:endParaRPr lang="en-GB"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en-GB" sz="1400" kern="100">
                          <a:effectLst/>
                          <a:sym typeface="Wingdings" panose="05000000000000000000" pitchFamily="2" charset="2"/>
                        </a:rPr>
                        <a:t></a:t>
                      </a:r>
                      <a:endParaRPr lang="en-GB"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en-GB" sz="1400" kern="100">
                          <a:effectLst/>
                          <a:sym typeface="Wingdings" panose="05000000000000000000" pitchFamily="2" charset="2"/>
                        </a:rPr>
                        <a:t></a:t>
                      </a:r>
                      <a:endParaRPr lang="en-GB"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49375381"/>
                  </a:ext>
                </a:extLst>
              </a:tr>
              <a:tr h="806580">
                <a:tc>
                  <a:txBody>
                    <a:bodyPr/>
                    <a:lstStyle/>
                    <a:p>
                      <a:pPr>
                        <a:lnSpc>
                          <a:spcPct val="107000"/>
                        </a:lnSpc>
                        <a:spcAft>
                          <a:spcPts val="800"/>
                        </a:spcAft>
                        <a:buNone/>
                      </a:pPr>
                      <a:r>
                        <a:rPr lang="en-GB" sz="1100" kern="100">
                          <a:effectLst/>
                        </a:rPr>
                        <a:t>Oxygen enrichment</a:t>
                      </a:r>
                      <a:endParaRPr lang="en-GB"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en-GB" sz="1400" kern="100">
                          <a:effectLst/>
                          <a:sym typeface="Wingdings" panose="05000000000000000000" pitchFamily="2" charset="2"/>
                        </a:rPr>
                        <a:t></a:t>
                      </a:r>
                      <a:endParaRPr lang="en-GB"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en-GB" sz="1400" kern="100">
                          <a:effectLst/>
                          <a:sym typeface="Wingdings" panose="05000000000000000000" pitchFamily="2" charset="2"/>
                        </a:rPr>
                        <a:t></a:t>
                      </a:r>
                      <a:endParaRPr lang="en-GB"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66368100"/>
                  </a:ext>
                </a:extLst>
              </a:tr>
              <a:tr h="806580">
                <a:tc>
                  <a:txBody>
                    <a:bodyPr/>
                    <a:lstStyle/>
                    <a:p>
                      <a:pPr>
                        <a:lnSpc>
                          <a:spcPct val="107000"/>
                        </a:lnSpc>
                        <a:spcAft>
                          <a:spcPts val="800"/>
                        </a:spcAft>
                        <a:buNone/>
                      </a:pPr>
                      <a:r>
                        <a:rPr lang="en-GB" sz="1100" kern="100">
                          <a:effectLst/>
                        </a:rPr>
                        <a:t>Inorganic carbon addition</a:t>
                      </a:r>
                      <a:endParaRPr lang="en-GB"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en-GB" sz="1400" kern="100">
                          <a:effectLst/>
                          <a:sym typeface="Wingdings" panose="05000000000000000000" pitchFamily="2" charset="2"/>
                        </a:rPr>
                        <a:t></a:t>
                      </a:r>
                      <a:endParaRPr lang="en-GB"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en-GB" sz="1400" kern="100">
                          <a:effectLst/>
                          <a:sym typeface="Wingdings" panose="05000000000000000000" pitchFamily="2" charset="2"/>
                        </a:rPr>
                        <a:t></a:t>
                      </a:r>
                      <a:endParaRPr lang="en-GB"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50549446"/>
                  </a:ext>
                </a:extLst>
              </a:tr>
              <a:tr h="806580">
                <a:tc>
                  <a:txBody>
                    <a:bodyPr/>
                    <a:lstStyle/>
                    <a:p>
                      <a:pPr>
                        <a:lnSpc>
                          <a:spcPct val="107000"/>
                        </a:lnSpc>
                        <a:spcAft>
                          <a:spcPts val="800"/>
                        </a:spcAft>
                        <a:buNone/>
                      </a:pPr>
                      <a:r>
                        <a:rPr lang="en-GB" sz="1100" kern="100">
                          <a:effectLst/>
                        </a:rPr>
                        <a:t>Nutrient ratio balancing</a:t>
                      </a:r>
                      <a:endParaRPr lang="en-GB"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en-GB" sz="1400" kern="100">
                          <a:effectLst/>
                          <a:sym typeface="Wingdings" panose="05000000000000000000" pitchFamily="2" charset="2"/>
                        </a:rPr>
                        <a:t></a:t>
                      </a:r>
                      <a:endParaRPr lang="en-GB"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en-GB" sz="1400" kern="100">
                          <a:effectLst/>
                          <a:sym typeface="Wingdings" panose="05000000000000000000" pitchFamily="2" charset="2"/>
                        </a:rPr>
                        <a:t></a:t>
                      </a:r>
                      <a:endParaRPr lang="en-GB"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96243016"/>
                  </a:ext>
                </a:extLst>
              </a:tr>
              <a:tr h="1625722">
                <a:tc>
                  <a:txBody>
                    <a:bodyPr/>
                    <a:lstStyle/>
                    <a:p>
                      <a:pPr>
                        <a:lnSpc>
                          <a:spcPct val="107000"/>
                        </a:lnSpc>
                        <a:spcAft>
                          <a:spcPts val="800"/>
                        </a:spcAft>
                        <a:buNone/>
                      </a:pPr>
                      <a:r>
                        <a:rPr lang="en-GB" sz="1100" kern="100">
                          <a:effectLst/>
                        </a:rPr>
                        <a:t>Phosphorus binding capacity (g/P/kg)</a:t>
                      </a:r>
                      <a:endParaRPr lang="en-GB" sz="1100" kern="100">
                        <a:effectLst/>
                        <a:latin typeface="Aptos" panose="020B0004020202020204" pitchFamily="34" charset="0"/>
                        <a:cs typeface="Times New Roman" panose="02020603050405020304" pitchFamily="18" charset="0"/>
                      </a:endParaRPr>
                    </a:p>
                    <a:p>
                      <a:pPr lvl="0">
                        <a:lnSpc>
                          <a:spcPct val="107000"/>
                        </a:lnSpc>
                        <a:spcAft>
                          <a:spcPts val="800"/>
                        </a:spcAft>
                        <a:buNone/>
                      </a:pPr>
                      <a:r>
                        <a:rPr lang="en-GB" sz="1100" kern="100">
                          <a:effectLst/>
                        </a:rPr>
                        <a:t>lbs per 50 lb bag)</a:t>
                      </a:r>
                      <a:endParaRPr lang="en-GB" sz="1100" kern="100">
                        <a:effectLst/>
                        <a:latin typeface="Aptos"/>
                        <a:ea typeface="Aptos" panose="020B0004020202020204" pitchFamily="34" charset="0"/>
                        <a:cs typeface="Times New Roman"/>
                      </a:endParaRPr>
                    </a:p>
                  </a:txBody>
                  <a:tcPr marL="68580" marR="68580" marT="0" marB="0"/>
                </a:tc>
                <a:tc>
                  <a:txBody>
                    <a:bodyPr/>
                    <a:lstStyle/>
                    <a:p>
                      <a:pPr algn="ctr">
                        <a:lnSpc>
                          <a:spcPct val="107000"/>
                        </a:lnSpc>
                        <a:spcAft>
                          <a:spcPts val="800"/>
                        </a:spcAft>
                        <a:buNone/>
                      </a:pPr>
                      <a:r>
                        <a:rPr lang="en-GB" sz="1400" kern="100">
                          <a:effectLst/>
                        </a:rPr>
                        <a:t>15 – 20</a:t>
                      </a:r>
                      <a:endParaRPr lang="en-GB" sz="1400" kern="100">
                        <a:effectLst/>
                        <a:latin typeface="Aptos" panose="020B0004020202020204" pitchFamily="34" charset="0"/>
                        <a:cs typeface="Times New Roman" panose="02020603050405020304" pitchFamily="18" charset="0"/>
                      </a:endParaRPr>
                    </a:p>
                    <a:p>
                      <a:pPr lvl="0" algn="ctr">
                        <a:lnSpc>
                          <a:spcPct val="107000"/>
                        </a:lnSpc>
                        <a:spcAft>
                          <a:spcPts val="800"/>
                        </a:spcAft>
                        <a:buNone/>
                      </a:pPr>
                      <a:endParaRPr lang="en-GB" sz="1400" kern="100">
                        <a:effectLst/>
                      </a:endParaRPr>
                    </a:p>
                    <a:p>
                      <a:pPr lvl="0" algn="ctr">
                        <a:lnSpc>
                          <a:spcPct val="107000"/>
                        </a:lnSpc>
                        <a:spcAft>
                          <a:spcPts val="800"/>
                        </a:spcAft>
                        <a:buNone/>
                      </a:pPr>
                      <a:r>
                        <a:rPr lang="en-GB" sz="1400" kern="100">
                          <a:effectLst/>
                        </a:rPr>
                        <a:t>1 </a:t>
                      </a:r>
                      <a:endParaRPr lang="en-GB" sz="1400" kern="100">
                        <a:effectLst/>
                        <a:latin typeface="Aptos"/>
                        <a:ea typeface="Aptos" panose="020B0004020202020204" pitchFamily="34" charset="0"/>
                        <a:cs typeface="Times New Roman"/>
                      </a:endParaRPr>
                    </a:p>
                  </a:txBody>
                  <a:tcPr marL="68580" marR="68580" marT="0" marB="0"/>
                </a:tc>
                <a:tc>
                  <a:txBody>
                    <a:bodyPr/>
                    <a:lstStyle/>
                    <a:p>
                      <a:pPr algn="ctr">
                        <a:lnSpc>
                          <a:spcPct val="107000"/>
                        </a:lnSpc>
                        <a:spcAft>
                          <a:spcPts val="800"/>
                        </a:spcAft>
                        <a:buNone/>
                      </a:pPr>
                      <a:r>
                        <a:rPr lang="en-GB" sz="1400" kern="100">
                          <a:effectLst/>
                        </a:rPr>
                        <a:t>30</a:t>
                      </a:r>
                      <a:endParaRPr lang="en-GB" sz="1400" kern="100">
                        <a:effectLst/>
                        <a:latin typeface="Aptos" panose="020B0004020202020204" pitchFamily="34" charset="0"/>
                        <a:cs typeface="Times New Roman" panose="02020603050405020304" pitchFamily="18" charset="0"/>
                      </a:endParaRPr>
                    </a:p>
                    <a:p>
                      <a:pPr lvl="0" algn="ctr">
                        <a:lnSpc>
                          <a:spcPct val="107000"/>
                        </a:lnSpc>
                        <a:spcAft>
                          <a:spcPts val="800"/>
                        </a:spcAft>
                        <a:buNone/>
                      </a:pPr>
                      <a:endParaRPr lang="en-GB" sz="1400" kern="100">
                        <a:effectLst/>
                      </a:endParaRPr>
                    </a:p>
                    <a:p>
                      <a:pPr lvl="0" algn="ctr">
                        <a:lnSpc>
                          <a:spcPct val="107000"/>
                        </a:lnSpc>
                        <a:spcAft>
                          <a:spcPts val="800"/>
                        </a:spcAft>
                        <a:buNone/>
                      </a:pPr>
                      <a:r>
                        <a:rPr lang="en-GB" sz="1400" kern="100">
                          <a:effectLst/>
                        </a:rPr>
                        <a:t>1.5</a:t>
                      </a:r>
                      <a:endParaRPr lang="en-GB" sz="1400" kern="100">
                        <a:effectLst/>
                        <a:latin typeface="Aptos"/>
                        <a:ea typeface="Aptos" panose="020B0004020202020204" pitchFamily="34" charset="0"/>
                        <a:cs typeface="Times New Roman"/>
                      </a:endParaRPr>
                    </a:p>
                  </a:txBody>
                  <a:tcPr marL="68580" marR="68580" marT="0" marB="0"/>
                </a:tc>
                <a:extLst>
                  <a:ext uri="{0D108BD9-81ED-4DB2-BD59-A6C34878D82A}">
                    <a16:rowId xmlns:a16="http://schemas.microsoft.com/office/drawing/2014/main" val="2938503967"/>
                  </a:ext>
                </a:extLst>
              </a:tr>
            </a:tbl>
          </a:graphicData>
        </a:graphic>
      </p:graphicFrame>
      <mc:AlternateContent xmlns:mc="http://schemas.openxmlformats.org/markup-compatibility/2006">
        <mc:Choice xmlns:p14="http://schemas.microsoft.com/office/powerpoint/2010/main" Requires="p14">
          <p:contentPart p14:bwMode="auto" r:id="rId4">
            <p14:nvContentPartPr>
              <p14:cNvPr id="6" name="Ink 5">
                <a:extLst>
                  <a:ext uri="{FF2B5EF4-FFF2-40B4-BE49-F238E27FC236}">
                    <a16:creationId xmlns:a16="http://schemas.microsoft.com/office/drawing/2014/main" id="{CA8A0EDB-20E3-B727-8B55-0B0F068B05E0}"/>
                  </a:ext>
                </a:extLst>
              </p14:cNvPr>
              <p14:cNvContentPartPr/>
              <p14:nvPr/>
            </p14:nvContentPartPr>
            <p14:xfrm>
              <a:off x="10399923" y="1641513"/>
              <a:ext cx="1703624" cy="4635462"/>
            </p14:xfrm>
          </p:contentPart>
        </mc:Choice>
        <mc:Fallback>
          <p:pic>
            <p:nvPicPr>
              <p:cNvPr id="6" name="Ink 5">
                <a:extLst>
                  <a:ext uri="{FF2B5EF4-FFF2-40B4-BE49-F238E27FC236}">
                    <a16:creationId xmlns:a16="http://schemas.microsoft.com/office/drawing/2014/main" id="{CA8A0EDB-20E3-B727-8B55-0B0F068B05E0}"/>
                  </a:ext>
                </a:extLst>
              </p:cNvPr>
              <p:cNvPicPr/>
              <p:nvPr/>
            </p:nvPicPr>
            <p:blipFill>
              <a:blip r:embed="rId5"/>
              <a:stretch>
                <a:fillRect/>
              </a:stretch>
            </p:blipFill>
            <p:spPr>
              <a:xfrm>
                <a:off x="10393803" y="1635393"/>
                <a:ext cx="1715865" cy="4647701"/>
              </a:xfrm>
              <a:prstGeom prst="rect">
                <a:avLst/>
              </a:prstGeom>
            </p:spPr>
          </p:pic>
        </mc:Fallback>
      </mc:AlternateContent>
    </p:spTree>
    <p:extLst>
      <p:ext uri="{BB962C8B-B14F-4D97-AF65-F5344CB8AC3E}">
        <p14:creationId xmlns:p14="http://schemas.microsoft.com/office/powerpoint/2010/main" val="24846894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3A15C-06EF-4762-F3B0-3B66A6D733F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7F09714-1525-E30F-EE48-42734DDBCCF0}"/>
              </a:ext>
            </a:extLst>
          </p:cNvPr>
          <p:cNvSpPr txBox="1"/>
          <p:nvPr/>
        </p:nvSpPr>
        <p:spPr>
          <a:xfrm>
            <a:off x="473364" y="151397"/>
            <a:ext cx="9590784" cy="369332"/>
          </a:xfrm>
          <a:prstGeom prst="rect">
            <a:avLst/>
          </a:prstGeom>
          <a:noFill/>
        </p:spPr>
        <p:txBody>
          <a:bodyPr wrap="square" rtlCol="0">
            <a:spAutoFit/>
          </a:bodyPr>
          <a:lstStyle/>
          <a:p>
            <a:r>
              <a:rPr lang="en-US" b="1" err="1"/>
              <a:t>SeDox</a:t>
            </a:r>
            <a:r>
              <a:rPr lang="en-US" b="1"/>
              <a:t> Max – Phosphate control</a:t>
            </a:r>
            <a:endParaRPr lang="en-GB" b="1"/>
          </a:p>
        </p:txBody>
      </p:sp>
      <p:sp>
        <p:nvSpPr>
          <p:cNvPr id="20" name="Freeform: Shape 15">
            <a:extLst>
              <a:ext uri="{FF2B5EF4-FFF2-40B4-BE49-F238E27FC236}">
                <a16:creationId xmlns:a16="http://schemas.microsoft.com/office/drawing/2014/main" id="{CFFDCC83-47B6-0ECC-6018-2807A3CDEA1C}"/>
              </a:ext>
            </a:extLst>
          </p:cNvPr>
          <p:cNvSpPr>
            <a:spLocks/>
          </p:cNvSpPr>
          <p:nvPr/>
        </p:nvSpPr>
        <p:spPr>
          <a:xfrm>
            <a:off x="4982306" y="483103"/>
            <a:ext cx="1848595" cy="1184093"/>
          </a:xfrm>
          <a:custGeom>
            <a:avLst/>
            <a:gdLst>
              <a:gd name="connsiteX0" fmla="*/ 0 w 2101540"/>
              <a:gd name="connsiteY0" fmla="*/ 0 h 1401026"/>
              <a:gd name="connsiteX1" fmla="*/ 2101540 w 2101540"/>
              <a:gd name="connsiteY1" fmla="*/ 0 h 1401026"/>
              <a:gd name="connsiteX2" fmla="*/ 2101540 w 2101540"/>
              <a:gd name="connsiteY2" fmla="*/ 1401026 h 1401026"/>
              <a:gd name="connsiteX3" fmla="*/ 0 w 2101540"/>
              <a:gd name="connsiteY3" fmla="*/ 1401026 h 1401026"/>
              <a:gd name="connsiteX4" fmla="*/ 0 w 2101540"/>
              <a:gd name="connsiteY4" fmla="*/ 0 h 1401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1540" h="1401026">
                <a:moveTo>
                  <a:pt x="0" y="0"/>
                </a:moveTo>
                <a:lnTo>
                  <a:pt x="2101540" y="0"/>
                </a:lnTo>
                <a:lnTo>
                  <a:pt x="2101540" y="1401026"/>
                </a:lnTo>
                <a:lnTo>
                  <a:pt x="0" y="1401026"/>
                </a:lnTo>
                <a:lnTo>
                  <a:pt x="0" y="0"/>
                </a:lnTo>
                <a:close/>
              </a:path>
            </a:pathLst>
          </a:custGeom>
          <a:noFill/>
          <a:ln>
            <a:noFill/>
          </a:ln>
          <a:effectLst/>
        </p:spPr>
        <p:txBody>
          <a:bodyPr spcFirstLastPara="0" vert="horz" wrap="square" lIns="0" tIns="0" rIns="0" bIns="0" numCol="1" spcCol="1270" anchor="ctr" anchorCtr="0">
            <a:noAutofit/>
          </a:bodyPr>
          <a:lstStyle/>
          <a:p>
            <a:pPr marL="285750" marR="0" lvl="1" indent="-285750" defTabSz="2044700" eaLnBrk="1" fontAlgn="auto" latinLnBrk="0" hangingPunct="1">
              <a:lnSpc>
                <a:spcPct val="90000"/>
              </a:lnSpc>
              <a:spcBef>
                <a:spcPct val="0"/>
              </a:spcBef>
              <a:spcAft>
                <a:spcPct val="15000"/>
              </a:spcAft>
              <a:buClrTx/>
              <a:buSzTx/>
              <a:buFontTx/>
              <a:buChar char="•"/>
              <a:tabLst/>
              <a:defRPr/>
            </a:pPr>
            <a:endParaRPr kumimoji="0" lang="en-US" sz="4600" b="0" i="0" u="none" strike="noStrike" kern="0" cap="none" spc="0" normalizeH="0" baseline="0" noProof="0">
              <a:ln>
                <a:noFill/>
              </a:ln>
              <a:solidFill>
                <a:prstClr val="black">
                  <a:hueOff val="0"/>
                  <a:satOff val="0"/>
                  <a:lumOff val="0"/>
                  <a:alphaOff val="0"/>
                </a:prstClr>
              </a:solidFill>
              <a:effectLst/>
              <a:uLnTx/>
              <a:uFillTx/>
              <a:latin typeface="Aptos" panose="02110004020202020204"/>
              <a:ea typeface="+mn-ea"/>
              <a:cs typeface="+mn-cs"/>
            </a:endParaRPr>
          </a:p>
          <a:p>
            <a:pPr marL="285750" marR="0" lvl="1" indent="-285750" defTabSz="2044700" eaLnBrk="1" fontAlgn="auto" latinLnBrk="0" hangingPunct="1">
              <a:lnSpc>
                <a:spcPct val="90000"/>
              </a:lnSpc>
              <a:spcBef>
                <a:spcPct val="0"/>
              </a:spcBef>
              <a:spcAft>
                <a:spcPct val="15000"/>
              </a:spcAft>
              <a:buClrTx/>
              <a:buSzTx/>
              <a:buFontTx/>
              <a:buChar char="•"/>
              <a:tabLst/>
              <a:defRPr/>
            </a:pPr>
            <a:endParaRPr kumimoji="0" lang="en-US" sz="4600" b="0" i="0" u="none" strike="noStrike" kern="0" cap="none" spc="0" normalizeH="0" baseline="0" noProof="0">
              <a:ln>
                <a:noFill/>
              </a:ln>
              <a:solidFill>
                <a:prstClr val="black">
                  <a:hueOff val="0"/>
                  <a:satOff val="0"/>
                  <a:lumOff val="0"/>
                  <a:alphaOff val="0"/>
                </a:prstClr>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F04CC256-9929-1ACE-60CB-7E6BF60BBD61}"/>
              </a:ext>
            </a:extLst>
          </p:cNvPr>
          <p:cNvSpPr txBox="1"/>
          <p:nvPr/>
        </p:nvSpPr>
        <p:spPr>
          <a:xfrm>
            <a:off x="4800657" y="1008620"/>
            <a:ext cx="6059539" cy="646331"/>
          </a:xfrm>
          <a:prstGeom prst="rect">
            <a:avLst/>
          </a:prstGeom>
          <a:noFill/>
        </p:spPr>
        <p:txBody>
          <a:bodyPr wrap="square" rtlCol="0">
            <a:spAutoFit/>
          </a:bodyPr>
          <a:lstStyle/>
          <a:p>
            <a:r>
              <a:rPr lang="en-US" b="1" i="1"/>
              <a:t>How does </a:t>
            </a:r>
            <a:r>
              <a:rPr lang="en-US" b="1" i="1" err="1"/>
              <a:t>SeDox</a:t>
            </a:r>
            <a:r>
              <a:rPr lang="en-US" b="1" i="1"/>
              <a:t> Max control phosphorus in treated water bodies?</a:t>
            </a:r>
            <a:endParaRPr lang="en-GB" b="1" i="1"/>
          </a:p>
        </p:txBody>
      </p:sp>
      <p:sp>
        <p:nvSpPr>
          <p:cNvPr id="8" name="TextBox 7">
            <a:extLst>
              <a:ext uri="{FF2B5EF4-FFF2-40B4-BE49-F238E27FC236}">
                <a16:creationId xmlns:a16="http://schemas.microsoft.com/office/drawing/2014/main" id="{EF17F0CC-E3B9-E924-C069-3980AF560796}"/>
              </a:ext>
            </a:extLst>
          </p:cNvPr>
          <p:cNvSpPr txBox="1"/>
          <p:nvPr/>
        </p:nvSpPr>
        <p:spPr>
          <a:xfrm>
            <a:off x="4800657" y="1724084"/>
            <a:ext cx="7085634" cy="4739759"/>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a:t>The components in </a:t>
            </a:r>
            <a:r>
              <a:rPr lang="en-US" err="1"/>
              <a:t>SeDox</a:t>
            </a:r>
            <a:r>
              <a:rPr lang="en-US"/>
              <a:t> Max will bind with orthophosphate as it is applied to the water column through different P-binding processes</a:t>
            </a:r>
          </a:p>
          <a:p>
            <a:pPr marL="285750" indent="-285750">
              <a:buFont typeface="Arial" panose="020B0604020202020204" pitchFamily="34" charset="0"/>
              <a:buChar char="•"/>
            </a:pPr>
            <a:r>
              <a:rPr lang="en-US">
                <a:ea typeface="Verdana"/>
              </a:rPr>
              <a:t>Lanthanum oxide enhances the formation of hydroxyapatite – </a:t>
            </a:r>
            <a:r>
              <a:rPr lang="en-US" err="1">
                <a:ea typeface="Verdana"/>
              </a:rPr>
              <a:t>Syngergy</a:t>
            </a:r>
            <a:r>
              <a:rPr lang="en-US">
                <a:ea typeface="Verdana"/>
              </a:rPr>
              <a:t> between the actives</a:t>
            </a:r>
          </a:p>
          <a:p>
            <a:endParaRPr lang="en-US">
              <a:solidFill>
                <a:srgbClr val="092A45"/>
              </a:solidFill>
            </a:endParaRPr>
          </a:p>
          <a:p>
            <a:r>
              <a:rPr lang="en-US" sz="2400">
                <a:solidFill>
                  <a:srgbClr val="00B050"/>
                </a:solidFill>
              </a:rPr>
              <a:t>-formation of hydroxyapatite</a:t>
            </a:r>
            <a:endParaRPr lang="en-US" sz="2400">
              <a:solidFill>
                <a:srgbClr val="00B050"/>
              </a:solidFill>
              <a:ea typeface="Verdana"/>
            </a:endParaRPr>
          </a:p>
          <a:p>
            <a:r>
              <a:rPr lang="en-US" sz="2400">
                <a:solidFill>
                  <a:srgbClr val="00B050"/>
                </a:solidFill>
              </a:rPr>
              <a:t>-formation of rhabdophane</a:t>
            </a:r>
            <a:endParaRPr lang="en-US" sz="2400">
              <a:solidFill>
                <a:srgbClr val="00B050"/>
              </a:solidFill>
              <a:ea typeface="Verdana"/>
            </a:endParaRPr>
          </a:p>
          <a:p>
            <a:r>
              <a:rPr lang="en-US" sz="1400">
                <a:solidFill>
                  <a:srgbClr val="FF0000"/>
                </a:solidFill>
              </a:rPr>
              <a:t>-oxidation of Fe(II) to Fe(III)</a:t>
            </a:r>
            <a:endParaRPr lang="en-US" sz="1400">
              <a:solidFill>
                <a:srgbClr val="FF0000"/>
              </a:solidFill>
              <a:ea typeface="Verdana"/>
            </a:endParaRPr>
          </a:p>
          <a:p>
            <a:r>
              <a:rPr lang="en-US" sz="1400">
                <a:solidFill>
                  <a:srgbClr val="FF0000"/>
                </a:solidFill>
              </a:rPr>
              <a:t>-Fe(II) release via decoupling with </a:t>
            </a:r>
            <a:r>
              <a:rPr lang="en-US" sz="1400" err="1">
                <a:solidFill>
                  <a:srgbClr val="FF0000"/>
                </a:solidFill>
              </a:rPr>
              <a:t>sulphide</a:t>
            </a:r>
            <a:r>
              <a:rPr lang="en-US" sz="1400">
                <a:solidFill>
                  <a:srgbClr val="FF0000"/>
                </a:solidFill>
              </a:rPr>
              <a:t> (</a:t>
            </a:r>
            <a:r>
              <a:rPr lang="en-US" sz="1400" err="1">
                <a:solidFill>
                  <a:srgbClr val="FF0000"/>
                </a:solidFill>
              </a:rPr>
              <a:t>FeS</a:t>
            </a:r>
            <a:r>
              <a:rPr lang="en-US" sz="1400">
                <a:solidFill>
                  <a:srgbClr val="FF0000"/>
                </a:solidFill>
              </a:rPr>
              <a:t> 	dissolution) due to biological </a:t>
            </a:r>
            <a:r>
              <a:rPr lang="en-US" sz="1400" err="1">
                <a:solidFill>
                  <a:srgbClr val="FF0000"/>
                </a:solidFill>
              </a:rPr>
              <a:t>sulphide</a:t>
            </a:r>
            <a:r>
              <a:rPr lang="en-US" sz="1400">
                <a:solidFill>
                  <a:srgbClr val="FF0000"/>
                </a:solidFill>
              </a:rPr>
              <a:t> oxidation 	(CaO</a:t>
            </a:r>
            <a:r>
              <a:rPr lang="en-US" sz="1400" baseline="-25000">
                <a:solidFill>
                  <a:srgbClr val="FF0000"/>
                </a:solidFill>
              </a:rPr>
              <a:t>2</a:t>
            </a:r>
            <a:r>
              <a:rPr lang="en-US" sz="1400">
                <a:solidFill>
                  <a:srgbClr val="FF0000"/>
                </a:solidFill>
              </a:rPr>
              <a:t> driven) and direct vivianite formation</a:t>
            </a:r>
            <a:endParaRPr lang="en-US" sz="1400">
              <a:solidFill>
                <a:srgbClr val="FF0000"/>
              </a:solidFill>
              <a:ea typeface="Verdana"/>
            </a:endParaRPr>
          </a:p>
          <a:p>
            <a:r>
              <a:rPr lang="en-US" sz="1400">
                <a:solidFill>
                  <a:srgbClr val="FF0000"/>
                </a:solidFill>
              </a:rPr>
              <a:t>– conversion of apatite with Fe(II) to vivianite </a:t>
            </a:r>
            <a:endParaRPr lang="en-US" sz="1400">
              <a:solidFill>
                <a:srgbClr val="FF0000"/>
              </a:solidFill>
              <a:ea typeface="Verdana"/>
            </a:endParaRPr>
          </a:p>
          <a:p>
            <a:endParaRPr lang="en-US"/>
          </a:p>
          <a:p>
            <a:endParaRPr lang="en-US"/>
          </a:p>
          <a:p>
            <a:endParaRPr lang="en-US"/>
          </a:p>
          <a:p>
            <a:r>
              <a:rPr lang="en-US" b="1"/>
              <a:t> </a:t>
            </a:r>
            <a:endParaRPr lang="en-US" b="1">
              <a:ea typeface="Verdana"/>
            </a:endParaRPr>
          </a:p>
          <a:p>
            <a:pPr marL="342900" indent="-342900">
              <a:buFont typeface="+mj-lt"/>
              <a:buAutoNum type="arabicPeriod"/>
            </a:pPr>
            <a:endParaRPr lang="en-GB"/>
          </a:p>
        </p:txBody>
      </p:sp>
      <p:sp>
        <p:nvSpPr>
          <p:cNvPr id="10" name="TextBox 9">
            <a:extLst>
              <a:ext uri="{FF2B5EF4-FFF2-40B4-BE49-F238E27FC236}">
                <a16:creationId xmlns:a16="http://schemas.microsoft.com/office/drawing/2014/main" id="{3F62B748-B0C1-7A61-86B5-74F08DF22B43}"/>
              </a:ext>
            </a:extLst>
          </p:cNvPr>
          <p:cNvSpPr txBox="1"/>
          <p:nvPr/>
        </p:nvSpPr>
        <p:spPr>
          <a:xfrm>
            <a:off x="4868406" y="5506274"/>
            <a:ext cx="7245789" cy="1200329"/>
          </a:xfrm>
          <a:prstGeom prst="rect">
            <a:avLst/>
          </a:prstGeom>
          <a:noFill/>
        </p:spPr>
        <p:txBody>
          <a:bodyPr wrap="square">
            <a:spAutoFit/>
          </a:bodyPr>
          <a:lstStyle/>
          <a:p>
            <a:pPr marL="285750" indent="-285750">
              <a:buFont typeface="Arial" panose="020B0604020202020204" pitchFamily="34" charset="0"/>
              <a:buChar char="•"/>
            </a:pPr>
            <a:r>
              <a:rPr lang="en-US" sz="1800" dirty="0"/>
              <a:t>Binding orthophosphate prevents it being released into the water column</a:t>
            </a:r>
          </a:p>
          <a:p>
            <a:pPr marL="285750" indent="-285750">
              <a:buFont typeface="Arial" panose="020B0604020202020204" pitchFamily="34" charset="0"/>
              <a:buChar char="•"/>
            </a:pPr>
            <a:r>
              <a:rPr lang="en-US" sz="1800" dirty="0"/>
              <a:t>Less orthophosphate overtime can lead to improvements in the nitrogen cycle </a:t>
            </a:r>
          </a:p>
        </p:txBody>
      </p:sp>
      <p:sp>
        <p:nvSpPr>
          <p:cNvPr id="14" name="TextBox 13">
            <a:extLst>
              <a:ext uri="{FF2B5EF4-FFF2-40B4-BE49-F238E27FC236}">
                <a16:creationId xmlns:a16="http://schemas.microsoft.com/office/drawing/2014/main" id="{78545D5A-70E8-9341-117C-39B813B7CD6D}"/>
              </a:ext>
            </a:extLst>
          </p:cNvPr>
          <p:cNvSpPr txBox="1"/>
          <p:nvPr/>
        </p:nvSpPr>
        <p:spPr>
          <a:xfrm>
            <a:off x="4800657" y="5067809"/>
            <a:ext cx="7541442" cy="369332"/>
          </a:xfrm>
          <a:prstGeom prst="rect">
            <a:avLst/>
          </a:prstGeom>
          <a:noFill/>
        </p:spPr>
        <p:txBody>
          <a:bodyPr wrap="square">
            <a:spAutoFit/>
          </a:bodyPr>
          <a:lstStyle/>
          <a:p>
            <a:r>
              <a:rPr lang="en-US" sz="1800" b="1" i="1"/>
              <a:t>What problems does this solve?</a:t>
            </a:r>
          </a:p>
        </p:txBody>
      </p:sp>
      <p:pic>
        <p:nvPicPr>
          <p:cNvPr id="5" name="Picture 4" descr="A diagram of a plant&#10;&#10;AI-generated content may be incorrect.">
            <a:extLst>
              <a:ext uri="{FF2B5EF4-FFF2-40B4-BE49-F238E27FC236}">
                <a16:creationId xmlns:a16="http://schemas.microsoft.com/office/drawing/2014/main" id="{0BB315D7-31E0-E79E-EF4C-0815CB612F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59" y="1011180"/>
            <a:ext cx="4711798" cy="5310665"/>
          </a:xfrm>
          <a:prstGeom prst="rect">
            <a:avLst/>
          </a:prstGeom>
        </p:spPr>
      </p:pic>
    </p:spTree>
    <p:extLst>
      <p:ext uri="{BB962C8B-B14F-4D97-AF65-F5344CB8AC3E}">
        <p14:creationId xmlns:p14="http://schemas.microsoft.com/office/powerpoint/2010/main" val="286572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A68C51-23B0-57BC-C54F-BF6D89432DD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79747F8-7939-CAAC-75A2-85647CADD4B6}"/>
              </a:ext>
            </a:extLst>
          </p:cNvPr>
          <p:cNvSpPr txBox="1"/>
          <p:nvPr/>
        </p:nvSpPr>
        <p:spPr>
          <a:xfrm>
            <a:off x="473364" y="151397"/>
            <a:ext cx="9590784" cy="369332"/>
          </a:xfrm>
          <a:prstGeom prst="rect">
            <a:avLst/>
          </a:prstGeom>
          <a:noFill/>
        </p:spPr>
        <p:txBody>
          <a:bodyPr wrap="square" rtlCol="0">
            <a:spAutoFit/>
          </a:bodyPr>
          <a:lstStyle/>
          <a:p>
            <a:r>
              <a:rPr lang="en-US" b="1" err="1"/>
              <a:t>SeDox</a:t>
            </a:r>
            <a:r>
              <a:rPr lang="en-US" b="1"/>
              <a:t> Max– Improve oxygen concentrations</a:t>
            </a:r>
            <a:endParaRPr lang="en-GB" b="1"/>
          </a:p>
        </p:txBody>
      </p:sp>
      <p:sp>
        <p:nvSpPr>
          <p:cNvPr id="20" name="Freeform: Shape 15">
            <a:extLst>
              <a:ext uri="{FF2B5EF4-FFF2-40B4-BE49-F238E27FC236}">
                <a16:creationId xmlns:a16="http://schemas.microsoft.com/office/drawing/2014/main" id="{A1A72F27-621D-930E-E30A-B7215195CFF6}"/>
              </a:ext>
            </a:extLst>
          </p:cNvPr>
          <p:cNvSpPr>
            <a:spLocks/>
          </p:cNvSpPr>
          <p:nvPr/>
        </p:nvSpPr>
        <p:spPr>
          <a:xfrm>
            <a:off x="4982306" y="483103"/>
            <a:ext cx="1848595" cy="1184093"/>
          </a:xfrm>
          <a:custGeom>
            <a:avLst/>
            <a:gdLst>
              <a:gd name="connsiteX0" fmla="*/ 0 w 2101540"/>
              <a:gd name="connsiteY0" fmla="*/ 0 h 1401026"/>
              <a:gd name="connsiteX1" fmla="*/ 2101540 w 2101540"/>
              <a:gd name="connsiteY1" fmla="*/ 0 h 1401026"/>
              <a:gd name="connsiteX2" fmla="*/ 2101540 w 2101540"/>
              <a:gd name="connsiteY2" fmla="*/ 1401026 h 1401026"/>
              <a:gd name="connsiteX3" fmla="*/ 0 w 2101540"/>
              <a:gd name="connsiteY3" fmla="*/ 1401026 h 1401026"/>
              <a:gd name="connsiteX4" fmla="*/ 0 w 2101540"/>
              <a:gd name="connsiteY4" fmla="*/ 0 h 1401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1540" h="1401026">
                <a:moveTo>
                  <a:pt x="0" y="0"/>
                </a:moveTo>
                <a:lnTo>
                  <a:pt x="2101540" y="0"/>
                </a:lnTo>
                <a:lnTo>
                  <a:pt x="2101540" y="1401026"/>
                </a:lnTo>
                <a:lnTo>
                  <a:pt x="0" y="1401026"/>
                </a:lnTo>
                <a:lnTo>
                  <a:pt x="0" y="0"/>
                </a:lnTo>
                <a:close/>
              </a:path>
            </a:pathLst>
          </a:custGeom>
          <a:noFill/>
          <a:ln>
            <a:noFill/>
          </a:ln>
          <a:effectLst/>
        </p:spPr>
        <p:txBody>
          <a:bodyPr spcFirstLastPara="0" vert="horz" wrap="square" lIns="0" tIns="0" rIns="0" bIns="0" numCol="1" spcCol="1270" anchor="ctr" anchorCtr="0">
            <a:noAutofit/>
          </a:bodyPr>
          <a:lstStyle/>
          <a:p>
            <a:pPr marL="285750" marR="0" lvl="1" indent="-285750" defTabSz="2044700" eaLnBrk="1" fontAlgn="auto" latinLnBrk="0" hangingPunct="1">
              <a:lnSpc>
                <a:spcPct val="90000"/>
              </a:lnSpc>
              <a:spcBef>
                <a:spcPct val="0"/>
              </a:spcBef>
              <a:spcAft>
                <a:spcPct val="15000"/>
              </a:spcAft>
              <a:buClrTx/>
              <a:buSzTx/>
              <a:buFontTx/>
              <a:buChar char="•"/>
              <a:tabLst/>
              <a:defRPr/>
            </a:pPr>
            <a:endParaRPr kumimoji="0" lang="en-US" sz="4600" b="0" i="0" u="none" strike="noStrike" kern="0" cap="none" spc="0" normalizeH="0" baseline="0" noProof="0">
              <a:ln>
                <a:noFill/>
              </a:ln>
              <a:solidFill>
                <a:prstClr val="black">
                  <a:hueOff val="0"/>
                  <a:satOff val="0"/>
                  <a:lumOff val="0"/>
                  <a:alphaOff val="0"/>
                </a:prstClr>
              </a:solidFill>
              <a:effectLst/>
              <a:uLnTx/>
              <a:uFillTx/>
              <a:latin typeface="Aptos" panose="02110004020202020204"/>
              <a:ea typeface="+mn-ea"/>
              <a:cs typeface="+mn-cs"/>
            </a:endParaRPr>
          </a:p>
          <a:p>
            <a:pPr marL="285750" marR="0" lvl="1" indent="-285750" defTabSz="2044700" eaLnBrk="1" fontAlgn="auto" latinLnBrk="0" hangingPunct="1">
              <a:lnSpc>
                <a:spcPct val="90000"/>
              </a:lnSpc>
              <a:spcBef>
                <a:spcPct val="0"/>
              </a:spcBef>
              <a:spcAft>
                <a:spcPct val="15000"/>
              </a:spcAft>
              <a:buClrTx/>
              <a:buSzTx/>
              <a:buFontTx/>
              <a:buChar char="•"/>
              <a:tabLst/>
              <a:defRPr/>
            </a:pPr>
            <a:endParaRPr kumimoji="0" lang="en-US" sz="4600" b="0" i="0" u="none" strike="noStrike" kern="0" cap="none" spc="0" normalizeH="0" baseline="0" noProof="0">
              <a:ln>
                <a:noFill/>
              </a:ln>
              <a:solidFill>
                <a:prstClr val="black">
                  <a:hueOff val="0"/>
                  <a:satOff val="0"/>
                  <a:lumOff val="0"/>
                  <a:alphaOff val="0"/>
                </a:prstClr>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92AEFB5C-6983-7164-4A70-31954788D08D}"/>
              </a:ext>
            </a:extLst>
          </p:cNvPr>
          <p:cNvSpPr txBox="1"/>
          <p:nvPr/>
        </p:nvSpPr>
        <p:spPr>
          <a:xfrm>
            <a:off x="4982306" y="1297863"/>
            <a:ext cx="6659044" cy="646331"/>
          </a:xfrm>
          <a:prstGeom prst="rect">
            <a:avLst/>
          </a:prstGeom>
          <a:noFill/>
        </p:spPr>
        <p:txBody>
          <a:bodyPr wrap="square" rtlCol="0">
            <a:spAutoFit/>
          </a:bodyPr>
          <a:lstStyle/>
          <a:p>
            <a:r>
              <a:rPr lang="en-US" b="1" i="1"/>
              <a:t>How does </a:t>
            </a:r>
            <a:r>
              <a:rPr lang="en-US" b="1" i="1" err="1"/>
              <a:t>SeDox</a:t>
            </a:r>
            <a:r>
              <a:rPr lang="en-US" b="1" i="1"/>
              <a:t> Max add oxygen to treated water bodies?</a:t>
            </a:r>
            <a:endParaRPr lang="en-GB" b="1" i="1"/>
          </a:p>
        </p:txBody>
      </p:sp>
      <p:sp>
        <p:nvSpPr>
          <p:cNvPr id="8" name="TextBox 7">
            <a:extLst>
              <a:ext uri="{FF2B5EF4-FFF2-40B4-BE49-F238E27FC236}">
                <a16:creationId xmlns:a16="http://schemas.microsoft.com/office/drawing/2014/main" id="{F9F4C149-6EE5-10B6-CBDE-A457834FE0E9}"/>
              </a:ext>
            </a:extLst>
          </p:cNvPr>
          <p:cNvSpPr txBox="1"/>
          <p:nvPr/>
        </p:nvSpPr>
        <p:spPr>
          <a:xfrm>
            <a:off x="5086001" y="1967586"/>
            <a:ext cx="6659044" cy="1477328"/>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a:t>Active component: </a:t>
            </a:r>
            <a:r>
              <a:rPr lang="en-US" u="sng"/>
              <a:t>calcium peroxide</a:t>
            </a:r>
            <a:r>
              <a:rPr lang="en-US"/>
              <a:t>, when in contact with water, disassociates to release oxygen.   </a:t>
            </a:r>
          </a:p>
          <a:p>
            <a:pPr marL="285750" indent="-285750">
              <a:buFont typeface="Arial" panose="020B0604020202020204" pitchFamily="34" charset="0"/>
              <a:buChar char="•"/>
            </a:pPr>
            <a:endParaRPr lang="en-US" u="sng"/>
          </a:p>
          <a:p>
            <a:pPr marL="285750" indent="-285750">
              <a:buFont typeface="Arial" panose="020B0604020202020204" pitchFamily="34" charset="0"/>
              <a:buChar char="•"/>
            </a:pPr>
            <a:r>
              <a:rPr lang="en-US"/>
              <a:t>Molecular oxygen is released at the sediment water interface which oxygenates the upper sediment layer. </a:t>
            </a:r>
            <a:endParaRPr lang="en-GB"/>
          </a:p>
        </p:txBody>
      </p:sp>
      <p:sp>
        <p:nvSpPr>
          <p:cNvPr id="9" name="TextBox 8">
            <a:extLst>
              <a:ext uri="{FF2B5EF4-FFF2-40B4-BE49-F238E27FC236}">
                <a16:creationId xmlns:a16="http://schemas.microsoft.com/office/drawing/2014/main" id="{158F6747-13F2-74B8-9C31-6B89A28A7218}"/>
              </a:ext>
            </a:extLst>
          </p:cNvPr>
          <p:cNvSpPr txBox="1"/>
          <p:nvPr/>
        </p:nvSpPr>
        <p:spPr>
          <a:xfrm>
            <a:off x="5086001" y="4913807"/>
            <a:ext cx="8031637" cy="369332"/>
          </a:xfrm>
          <a:prstGeom prst="rect">
            <a:avLst/>
          </a:prstGeom>
          <a:noFill/>
        </p:spPr>
        <p:txBody>
          <a:bodyPr wrap="square" rtlCol="0">
            <a:spAutoFit/>
          </a:bodyPr>
          <a:lstStyle/>
          <a:p>
            <a:r>
              <a:rPr lang="en-US" b="1" i="1"/>
              <a:t>What problems does this solve?</a:t>
            </a:r>
            <a:endParaRPr lang="en-GB" b="1" i="1"/>
          </a:p>
        </p:txBody>
      </p:sp>
      <p:sp>
        <p:nvSpPr>
          <p:cNvPr id="10" name="TextBox 9">
            <a:extLst>
              <a:ext uri="{FF2B5EF4-FFF2-40B4-BE49-F238E27FC236}">
                <a16:creationId xmlns:a16="http://schemas.microsoft.com/office/drawing/2014/main" id="{9D1012E4-0BEE-B56A-0968-1A337C369F65}"/>
              </a:ext>
            </a:extLst>
          </p:cNvPr>
          <p:cNvSpPr txBox="1"/>
          <p:nvPr/>
        </p:nvSpPr>
        <p:spPr>
          <a:xfrm>
            <a:off x="5086001" y="5283139"/>
            <a:ext cx="7065151" cy="1754326"/>
          </a:xfrm>
          <a:prstGeom prst="rect">
            <a:avLst/>
          </a:prstGeom>
          <a:noFill/>
        </p:spPr>
        <p:txBody>
          <a:bodyPr wrap="square" rtlCol="0">
            <a:spAutoFit/>
          </a:bodyPr>
          <a:lstStyle/>
          <a:p>
            <a:pPr marL="285750" indent="-285750">
              <a:buFont typeface="Arial" panose="020B0604020202020204" pitchFamily="34" charset="0"/>
              <a:buChar char="•"/>
            </a:pPr>
            <a:r>
              <a:rPr lang="en-US"/>
              <a:t>Allows for more effective degradation of organic matter</a:t>
            </a:r>
          </a:p>
          <a:p>
            <a:pPr marL="285750" indent="-285750">
              <a:buFont typeface="Arial" panose="020B0604020202020204" pitchFamily="34" charset="0"/>
              <a:buChar char="•"/>
            </a:pPr>
            <a:r>
              <a:rPr lang="en-US"/>
              <a:t>Increases phosphorus binding capacity in the sediments</a:t>
            </a:r>
          </a:p>
          <a:p>
            <a:pPr marL="285750" indent="-285750">
              <a:buFont typeface="Arial" panose="020B0604020202020204" pitchFamily="34" charset="0"/>
              <a:buChar char="•"/>
            </a:pPr>
            <a:r>
              <a:rPr lang="en-US"/>
              <a:t>Aids decomposition of foul odors and organic substances</a:t>
            </a:r>
          </a:p>
          <a:p>
            <a:pPr marL="285750" indent="-285750">
              <a:buFont typeface="Arial" panose="020B0604020202020204" pitchFamily="34" charset="0"/>
              <a:buChar char="•"/>
            </a:pPr>
            <a:r>
              <a:rPr lang="en-US"/>
              <a:t>Prevents fish kills</a:t>
            </a:r>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GB"/>
          </a:p>
        </p:txBody>
      </p:sp>
      <p:pic>
        <p:nvPicPr>
          <p:cNvPr id="7" name="Picture 6" descr="A screenshot of a computer screen&#10;&#10;AI-generated content may be incorrect.">
            <a:extLst>
              <a:ext uri="{FF2B5EF4-FFF2-40B4-BE49-F238E27FC236}">
                <a16:creationId xmlns:a16="http://schemas.microsoft.com/office/drawing/2014/main" id="{6C3AB848-DAF0-5A5D-B949-A29E4E22D7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151" y="1297863"/>
            <a:ext cx="4595102" cy="5179137"/>
          </a:xfrm>
          <a:prstGeom prst="rect">
            <a:avLst/>
          </a:prstGeom>
        </p:spPr>
      </p:pic>
    </p:spTree>
    <p:extLst>
      <p:ext uri="{BB962C8B-B14F-4D97-AF65-F5344CB8AC3E}">
        <p14:creationId xmlns:p14="http://schemas.microsoft.com/office/powerpoint/2010/main" val="5020039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7C3FD-0379-4473-B9AE-93ADE218134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410E6D4-31F8-62FD-4B11-AD3E4A929905}"/>
              </a:ext>
            </a:extLst>
          </p:cNvPr>
          <p:cNvSpPr txBox="1"/>
          <p:nvPr/>
        </p:nvSpPr>
        <p:spPr>
          <a:xfrm>
            <a:off x="473364" y="151397"/>
            <a:ext cx="9590784" cy="369332"/>
          </a:xfrm>
          <a:prstGeom prst="rect">
            <a:avLst/>
          </a:prstGeom>
          <a:noFill/>
        </p:spPr>
        <p:txBody>
          <a:bodyPr wrap="square" rtlCol="0">
            <a:spAutoFit/>
          </a:bodyPr>
          <a:lstStyle/>
          <a:p>
            <a:r>
              <a:rPr lang="en-US" b="1" err="1"/>
              <a:t>SeDox</a:t>
            </a:r>
            <a:r>
              <a:rPr lang="en-US" b="1"/>
              <a:t> Max – Nutrient balancing</a:t>
            </a:r>
            <a:endParaRPr lang="en-GB" b="1"/>
          </a:p>
        </p:txBody>
      </p:sp>
      <p:sp>
        <p:nvSpPr>
          <p:cNvPr id="20" name="Freeform: Shape 15">
            <a:extLst>
              <a:ext uri="{FF2B5EF4-FFF2-40B4-BE49-F238E27FC236}">
                <a16:creationId xmlns:a16="http://schemas.microsoft.com/office/drawing/2014/main" id="{B604FDA8-C2E8-2575-9B36-46CEA1AF508A}"/>
              </a:ext>
            </a:extLst>
          </p:cNvPr>
          <p:cNvSpPr>
            <a:spLocks/>
          </p:cNvSpPr>
          <p:nvPr/>
        </p:nvSpPr>
        <p:spPr>
          <a:xfrm>
            <a:off x="4982306" y="483103"/>
            <a:ext cx="1848595" cy="1184093"/>
          </a:xfrm>
          <a:custGeom>
            <a:avLst/>
            <a:gdLst>
              <a:gd name="connsiteX0" fmla="*/ 0 w 2101540"/>
              <a:gd name="connsiteY0" fmla="*/ 0 h 1401026"/>
              <a:gd name="connsiteX1" fmla="*/ 2101540 w 2101540"/>
              <a:gd name="connsiteY1" fmla="*/ 0 h 1401026"/>
              <a:gd name="connsiteX2" fmla="*/ 2101540 w 2101540"/>
              <a:gd name="connsiteY2" fmla="*/ 1401026 h 1401026"/>
              <a:gd name="connsiteX3" fmla="*/ 0 w 2101540"/>
              <a:gd name="connsiteY3" fmla="*/ 1401026 h 1401026"/>
              <a:gd name="connsiteX4" fmla="*/ 0 w 2101540"/>
              <a:gd name="connsiteY4" fmla="*/ 0 h 1401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1540" h="1401026">
                <a:moveTo>
                  <a:pt x="0" y="0"/>
                </a:moveTo>
                <a:lnTo>
                  <a:pt x="2101540" y="0"/>
                </a:lnTo>
                <a:lnTo>
                  <a:pt x="2101540" y="1401026"/>
                </a:lnTo>
                <a:lnTo>
                  <a:pt x="0" y="1401026"/>
                </a:lnTo>
                <a:lnTo>
                  <a:pt x="0" y="0"/>
                </a:lnTo>
                <a:close/>
              </a:path>
            </a:pathLst>
          </a:custGeom>
          <a:noFill/>
          <a:ln>
            <a:noFill/>
          </a:ln>
          <a:effectLst/>
        </p:spPr>
        <p:txBody>
          <a:bodyPr spcFirstLastPara="0" vert="horz" wrap="square" lIns="0" tIns="0" rIns="0" bIns="0" numCol="1" spcCol="1270" anchor="ctr" anchorCtr="0">
            <a:noAutofit/>
          </a:bodyPr>
          <a:lstStyle/>
          <a:p>
            <a:pPr marL="285750" marR="0" lvl="1" indent="-285750" defTabSz="2044700" eaLnBrk="1" fontAlgn="auto" latinLnBrk="0" hangingPunct="1">
              <a:lnSpc>
                <a:spcPct val="90000"/>
              </a:lnSpc>
              <a:spcBef>
                <a:spcPct val="0"/>
              </a:spcBef>
              <a:spcAft>
                <a:spcPct val="15000"/>
              </a:spcAft>
              <a:buClrTx/>
              <a:buSzTx/>
              <a:buFontTx/>
              <a:buChar char="•"/>
              <a:tabLst/>
              <a:defRPr/>
            </a:pPr>
            <a:endParaRPr kumimoji="0" lang="en-US" sz="4600" b="0" i="0" u="none" strike="noStrike" kern="0" cap="none" spc="0" normalizeH="0" baseline="0" noProof="0">
              <a:ln>
                <a:noFill/>
              </a:ln>
              <a:solidFill>
                <a:prstClr val="black">
                  <a:hueOff val="0"/>
                  <a:satOff val="0"/>
                  <a:lumOff val="0"/>
                  <a:alphaOff val="0"/>
                </a:prstClr>
              </a:solidFill>
              <a:effectLst/>
              <a:uLnTx/>
              <a:uFillTx/>
              <a:latin typeface="Aptos" panose="02110004020202020204"/>
              <a:ea typeface="+mn-ea"/>
              <a:cs typeface="+mn-cs"/>
            </a:endParaRPr>
          </a:p>
          <a:p>
            <a:pPr marL="285750" marR="0" lvl="1" indent="-285750" defTabSz="2044700" eaLnBrk="1" fontAlgn="auto" latinLnBrk="0" hangingPunct="1">
              <a:lnSpc>
                <a:spcPct val="90000"/>
              </a:lnSpc>
              <a:spcBef>
                <a:spcPct val="0"/>
              </a:spcBef>
              <a:spcAft>
                <a:spcPct val="15000"/>
              </a:spcAft>
              <a:buClrTx/>
              <a:buSzTx/>
              <a:buFontTx/>
              <a:buChar char="•"/>
              <a:tabLst/>
              <a:defRPr/>
            </a:pPr>
            <a:endParaRPr kumimoji="0" lang="en-US" sz="4600" b="0" i="0" u="none" strike="noStrike" kern="0" cap="none" spc="0" normalizeH="0" baseline="0" noProof="0">
              <a:ln>
                <a:noFill/>
              </a:ln>
              <a:solidFill>
                <a:prstClr val="black">
                  <a:hueOff val="0"/>
                  <a:satOff val="0"/>
                  <a:lumOff val="0"/>
                  <a:alphaOff val="0"/>
                </a:prstClr>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9FE247F5-895C-936A-6C3A-DE990B0E661B}"/>
              </a:ext>
            </a:extLst>
          </p:cNvPr>
          <p:cNvSpPr txBox="1"/>
          <p:nvPr/>
        </p:nvSpPr>
        <p:spPr>
          <a:xfrm>
            <a:off x="5085800" y="978711"/>
            <a:ext cx="6059539" cy="646331"/>
          </a:xfrm>
          <a:prstGeom prst="rect">
            <a:avLst/>
          </a:prstGeom>
          <a:noFill/>
        </p:spPr>
        <p:txBody>
          <a:bodyPr wrap="square" rtlCol="0">
            <a:spAutoFit/>
          </a:bodyPr>
          <a:lstStyle/>
          <a:p>
            <a:r>
              <a:rPr lang="en-US" b="1" i="1"/>
              <a:t>How does </a:t>
            </a:r>
            <a:r>
              <a:rPr lang="en-US" b="1" i="1" err="1"/>
              <a:t>SeDox</a:t>
            </a:r>
            <a:r>
              <a:rPr lang="en-US" b="1" i="1"/>
              <a:t> Max balance nutrients in treated water bodies?</a:t>
            </a:r>
            <a:endParaRPr lang="en-GB" b="1" i="1"/>
          </a:p>
        </p:txBody>
      </p:sp>
      <p:sp>
        <p:nvSpPr>
          <p:cNvPr id="10" name="TextBox 9">
            <a:extLst>
              <a:ext uri="{FF2B5EF4-FFF2-40B4-BE49-F238E27FC236}">
                <a16:creationId xmlns:a16="http://schemas.microsoft.com/office/drawing/2014/main" id="{146500A3-5681-3717-46EA-7862D0D3529E}"/>
              </a:ext>
            </a:extLst>
          </p:cNvPr>
          <p:cNvSpPr txBox="1"/>
          <p:nvPr/>
        </p:nvSpPr>
        <p:spPr>
          <a:xfrm>
            <a:off x="4964258" y="5380672"/>
            <a:ext cx="7245789" cy="1477328"/>
          </a:xfrm>
          <a:prstGeom prst="rect">
            <a:avLst/>
          </a:prstGeom>
          <a:noFill/>
        </p:spPr>
        <p:txBody>
          <a:bodyPr wrap="square">
            <a:spAutoFit/>
          </a:bodyPr>
          <a:lstStyle/>
          <a:p>
            <a:pPr marL="285750" indent="-285750">
              <a:buFont typeface="Arial" panose="020B0604020202020204" pitchFamily="34" charset="0"/>
              <a:buChar char="•"/>
            </a:pPr>
            <a:r>
              <a:rPr lang="en-US" sz="1800"/>
              <a:t>More stable waterbody – more resistant to changes in pH which is more supportive to aquatic life</a:t>
            </a:r>
          </a:p>
          <a:p>
            <a:pPr marL="285750" indent="-285750">
              <a:buFont typeface="Arial" panose="020B0604020202020204" pitchFamily="34" charset="0"/>
              <a:buChar char="•"/>
            </a:pPr>
            <a:r>
              <a:rPr lang="en-GB"/>
              <a:t>Optimizing the C: N: P ratio aids more favourable conditions for biodiversity</a:t>
            </a:r>
          </a:p>
          <a:p>
            <a:pPr marL="285750" indent="-285750">
              <a:buFont typeface="Arial" panose="020B0604020202020204" pitchFamily="34" charset="0"/>
              <a:buChar char="•"/>
            </a:pPr>
            <a:endParaRPr lang="en-US" sz="1800"/>
          </a:p>
        </p:txBody>
      </p:sp>
      <p:sp>
        <p:nvSpPr>
          <p:cNvPr id="14" name="TextBox 13">
            <a:extLst>
              <a:ext uri="{FF2B5EF4-FFF2-40B4-BE49-F238E27FC236}">
                <a16:creationId xmlns:a16="http://schemas.microsoft.com/office/drawing/2014/main" id="{652E50B6-A50D-238F-37F4-869A1A0A23AC}"/>
              </a:ext>
            </a:extLst>
          </p:cNvPr>
          <p:cNvSpPr txBox="1"/>
          <p:nvPr/>
        </p:nvSpPr>
        <p:spPr>
          <a:xfrm>
            <a:off x="5085800" y="4949029"/>
            <a:ext cx="7541442" cy="369332"/>
          </a:xfrm>
          <a:prstGeom prst="rect">
            <a:avLst/>
          </a:prstGeom>
          <a:noFill/>
        </p:spPr>
        <p:txBody>
          <a:bodyPr wrap="square">
            <a:spAutoFit/>
          </a:bodyPr>
          <a:lstStyle/>
          <a:p>
            <a:r>
              <a:rPr lang="en-US" sz="1800" b="1" i="1"/>
              <a:t>What problems does this solve?</a:t>
            </a:r>
          </a:p>
        </p:txBody>
      </p:sp>
      <p:sp>
        <p:nvSpPr>
          <p:cNvPr id="9" name="TextBox 8">
            <a:extLst>
              <a:ext uri="{FF2B5EF4-FFF2-40B4-BE49-F238E27FC236}">
                <a16:creationId xmlns:a16="http://schemas.microsoft.com/office/drawing/2014/main" id="{0BD98CED-6A2B-46EE-E1B4-8464D5875939}"/>
              </a:ext>
            </a:extLst>
          </p:cNvPr>
          <p:cNvSpPr txBox="1"/>
          <p:nvPr/>
        </p:nvSpPr>
        <p:spPr>
          <a:xfrm>
            <a:off x="4982306" y="1625042"/>
            <a:ext cx="7209694" cy="2585323"/>
          </a:xfrm>
          <a:prstGeom prst="rect">
            <a:avLst/>
          </a:prstGeom>
          <a:noFill/>
        </p:spPr>
        <p:txBody>
          <a:bodyPr wrap="square">
            <a:spAutoFit/>
          </a:bodyPr>
          <a:lstStyle/>
          <a:p>
            <a:pPr marL="285750" indent="-285750">
              <a:buFont typeface="Arial" panose="020B0604020202020204" pitchFamily="34" charset="0"/>
              <a:buChar char="•"/>
            </a:pPr>
            <a:r>
              <a:rPr lang="en-US"/>
              <a:t>The addition of inorganic carbon species helps to balance the pH. Increases the buffering capacity of the water and of the sediment</a:t>
            </a:r>
          </a:p>
          <a:p>
            <a:pPr marL="285750" indent="-285750">
              <a:buFont typeface="Arial" panose="020B0604020202020204" pitchFamily="34" charset="0"/>
              <a:buChar char="•"/>
            </a:pPr>
            <a:r>
              <a:rPr lang="en-GB"/>
              <a:t>Binding of phosphate through mineral formation</a:t>
            </a:r>
          </a:p>
          <a:p>
            <a:pPr marL="285750" indent="-285750">
              <a:buFont typeface="Arial" panose="020B0604020202020204" pitchFamily="34" charset="0"/>
              <a:buChar char="•"/>
            </a:pPr>
            <a:r>
              <a:rPr lang="en-GB"/>
              <a:t>Molecular oxygen release helps with nitrification – reducing ammonium and nitrite</a:t>
            </a:r>
          </a:p>
          <a:p>
            <a:pPr marL="285750" lvl="0" indent="-285750">
              <a:buFont typeface="Arial" panose="020B0604020202020204" pitchFamily="34" charset="0"/>
              <a:buChar char="•"/>
              <a:defRPr/>
            </a:pPr>
            <a:r>
              <a:rPr lang="en-GB"/>
              <a:t>Molecular oxygen release and buffering sediment pH – enhances aerobic microbial activity - enhanced mineralization of organic matter</a:t>
            </a:r>
          </a:p>
        </p:txBody>
      </p:sp>
      <p:pic>
        <p:nvPicPr>
          <p:cNvPr id="15" name="Picture 14" descr="A diagram of a plant&#10;&#10;AI-generated content may be incorrect.">
            <a:extLst>
              <a:ext uri="{FF2B5EF4-FFF2-40B4-BE49-F238E27FC236}">
                <a16:creationId xmlns:a16="http://schemas.microsoft.com/office/drawing/2014/main" id="{DA808E45-481B-74AC-A6D8-7344F8BF49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094" y="1021689"/>
            <a:ext cx="4971091" cy="5505450"/>
          </a:xfrm>
          <a:prstGeom prst="rect">
            <a:avLst/>
          </a:prstGeom>
        </p:spPr>
      </p:pic>
    </p:spTree>
    <p:extLst>
      <p:ext uri="{BB962C8B-B14F-4D97-AF65-F5344CB8AC3E}">
        <p14:creationId xmlns:p14="http://schemas.microsoft.com/office/powerpoint/2010/main" val="9798950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diagram of water with circles and text&#10;&#10;AI-generated content may be incorrect.">
            <a:extLst>
              <a:ext uri="{FF2B5EF4-FFF2-40B4-BE49-F238E27FC236}">
                <a16:creationId xmlns:a16="http://schemas.microsoft.com/office/drawing/2014/main" id="{998159F3-7038-9A66-863B-1D80C18102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916642"/>
          </a:xfrm>
          <a:prstGeom prst="rect">
            <a:avLst/>
          </a:prstGeom>
        </p:spPr>
      </p:pic>
      <p:sp>
        <p:nvSpPr>
          <p:cNvPr id="3" name="TextBox 2">
            <a:extLst>
              <a:ext uri="{FF2B5EF4-FFF2-40B4-BE49-F238E27FC236}">
                <a16:creationId xmlns:a16="http://schemas.microsoft.com/office/drawing/2014/main" id="{A1F362E5-BECC-4B52-8958-138AAAFE9045}"/>
              </a:ext>
            </a:extLst>
          </p:cNvPr>
          <p:cNvSpPr txBox="1"/>
          <p:nvPr/>
        </p:nvSpPr>
        <p:spPr>
          <a:xfrm>
            <a:off x="2809654" y="397542"/>
            <a:ext cx="7572375" cy="369332"/>
          </a:xfrm>
          <a:prstGeom prst="rect">
            <a:avLst/>
          </a:prstGeom>
          <a:noFill/>
        </p:spPr>
        <p:txBody>
          <a:bodyPr wrap="square" rtlCol="0">
            <a:spAutoFit/>
          </a:bodyPr>
          <a:lstStyle/>
          <a:p>
            <a:r>
              <a:rPr lang="en-US" b="1" err="1"/>
              <a:t>SeDox</a:t>
            </a:r>
            <a:r>
              <a:rPr lang="en-US" b="1"/>
              <a:t> Max Benefits</a:t>
            </a:r>
            <a:r>
              <a:rPr lang="en-US"/>
              <a:t> </a:t>
            </a:r>
            <a:r>
              <a:rPr lang="en-US" b="1"/>
              <a:t>– direct and indirect</a:t>
            </a:r>
            <a:endParaRPr lang="en-GB" b="1"/>
          </a:p>
        </p:txBody>
      </p:sp>
    </p:spTree>
    <p:extLst>
      <p:ext uri="{BB962C8B-B14F-4D97-AF65-F5344CB8AC3E}">
        <p14:creationId xmlns:p14="http://schemas.microsoft.com/office/powerpoint/2010/main" val="2049263533"/>
      </p:ext>
    </p:extLst>
  </p:cSld>
  <p:clrMapOvr>
    <a:masterClrMapping/>
  </p:clrMapOvr>
</p:sld>
</file>

<file path=ppt/theme/theme1.xml><?xml version="1.0" encoding="utf-8"?>
<a:theme xmlns:a="http://schemas.openxmlformats.org/drawingml/2006/main" name="DashVTI">
  <a:themeElements>
    <a:clrScheme name="DashVTI">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DashVTI">
      <a:majorFont>
        <a:latin typeface="Grandview Display"/>
        <a:ea typeface=""/>
        <a:cs typeface=""/>
      </a:majorFont>
      <a:minorFont>
        <a:latin typeface="Grandview Display"/>
        <a:ea typeface=""/>
        <a:cs typeface=""/>
      </a:minorFont>
    </a:fontScheme>
    <a:fmtScheme name="DashVTI">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E0E31462-65AE-4087-9B94-B3347EE711B2}" vid="{CA8B31CB-369F-4872-A917-A9EAAF918275}"/>
    </a:ext>
  </a:extLst>
</a:theme>
</file>

<file path=ppt/theme/theme2.xml><?xml version="1.0" encoding="utf-8"?>
<a:theme xmlns:a="http://schemas.openxmlformats.org/drawingml/2006/main" name="OASE PowerPoint Master">
  <a:themeElements>
    <a:clrScheme name="OASE PRO">
      <a:dk1>
        <a:srgbClr val="092A45"/>
      </a:dk1>
      <a:lt1>
        <a:sysClr val="window" lastClr="FFFFFF"/>
      </a:lt1>
      <a:dk2>
        <a:srgbClr val="092A45"/>
      </a:dk2>
      <a:lt2>
        <a:srgbClr val="EFF3F6"/>
      </a:lt2>
      <a:accent1>
        <a:srgbClr val="CCD4DA"/>
      </a:accent1>
      <a:accent2>
        <a:srgbClr val="6D767A"/>
      </a:accent2>
      <a:accent3>
        <a:srgbClr val="E2E7EB"/>
      </a:accent3>
      <a:accent4>
        <a:srgbClr val="00A9C1"/>
      </a:accent4>
      <a:accent5>
        <a:srgbClr val="9FAAB0"/>
      </a:accent5>
      <a:accent6>
        <a:srgbClr val="636363"/>
      </a:accent6>
      <a:hlink>
        <a:srgbClr val="092A45"/>
      </a:hlink>
      <a:folHlink>
        <a:srgbClr val="092A45"/>
      </a:folHlink>
    </a:clrScheme>
    <a:fontScheme name="OAS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508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äsentation1" id="{32AE0B1D-BFC0-C54D-8A6B-D7D4910EC155}" vid="{6EDE6431-48BB-264C-8143-59C072C027D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7" ma:contentTypeDescription="Create a new document." ma:contentTypeScope="" ma:versionID="c6f9a84f66a9c8b9a21755b9ffafb945">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27df39e3e7036dff54f89ddd5805ce72"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D18307F-863E-465D-9426-B14DA0CBD25E}">
  <ds:schemaRefs>
    <ds:schemaRef ds:uri="230e9df3-be65-4c73-a93b-d1236ebd677e"/>
    <ds:schemaRef ds:uri="71af3243-3dd4-4a8d-8c0d-dd76da1f02a5"/>
    <ds:schemaRef ds:uri="http://schemas.microsoft.com/office/2006/metadata/propertie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78F2847D-96C7-4634-93AB-D232DDB6E5EB}">
  <ds:schemaRefs>
    <ds:schemaRef ds:uri="http://schemas.microsoft.com/sharepoint/v3/contenttype/forms"/>
  </ds:schemaRefs>
</ds:datastoreItem>
</file>

<file path=customXml/itemProps3.xml><?xml version="1.0" encoding="utf-8"?>
<ds:datastoreItem xmlns:ds="http://schemas.openxmlformats.org/officeDocument/2006/customXml" ds:itemID="{074F6EFD-5A76-4C77-A0A3-4BA9EAEE14E7}">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6053</TotalTime>
  <Words>1724</Words>
  <Application>Microsoft Office PowerPoint</Application>
  <PresentationFormat>Widescreen</PresentationFormat>
  <Paragraphs>256</Paragraphs>
  <Slides>20</Slides>
  <Notes>7</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20</vt:i4>
      </vt:variant>
    </vt:vector>
  </HeadingPairs>
  <TitlesOfParts>
    <vt:vector size="31" baseType="lpstr">
      <vt:lpstr>Aptos</vt:lpstr>
      <vt:lpstr>Aptos Display</vt:lpstr>
      <vt:lpstr>Arial</vt:lpstr>
      <vt:lpstr>Corbel</vt:lpstr>
      <vt:lpstr>Grandview Display</vt:lpstr>
      <vt:lpstr>Symbol</vt:lpstr>
      <vt:lpstr>Verdana</vt:lpstr>
      <vt:lpstr>Wingdings</vt:lpstr>
      <vt:lpstr>DashVTI</vt:lpstr>
      <vt:lpstr>OASE PowerPoint Master</vt:lpstr>
      <vt:lpstr>Office Theme</vt:lpstr>
      <vt:lpstr>Lake Lawrence Phosphorus Control Product Evaluation</vt:lpstr>
      <vt:lpstr>PowerPoint Presentation</vt:lpstr>
      <vt:lpstr>Lake Lawrence Context </vt:lpstr>
      <vt:lpstr>Lake Lawrence Phosphorus Load</vt:lpstr>
      <vt:lpstr>PowerPoint Presentation</vt:lpstr>
      <vt:lpstr>PowerPoint Presentation</vt:lpstr>
      <vt:lpstr>PowerPoint Presentation</vt:lpstr>
      <vt:lpstr>PowerPoint Presentation</vt:lpstr>
      <vt:lpstr>PowerPoint Presentation</vt:lpstr>
      <vt:lpstr>Phosphorus Control Product Evaluation</vt:lpstr>
      <vt:lpstr>Section A:  Water Quality and Lake Response</vt:lpstr>
      <vt:lpstr>Section B:  Cyanobacteria Considerations</vt:lpstr>
      <vt:lpstr>Section C:  Implementation and Flexibility</vt:lpstr>
      <vt:lpstr>Section C:  Implementation and Flexibility (cont)</vt:lpstr>
      <vt:lpstr>Section D:  Cost and Logistics</vt:lpstr>
      <vt:lpstr>Section E:  Monitoring and Regulatory</vt:lpstr>
      <vt:lpstr>Section F:  Ecology and Human Safety</vt:lpstr>
      <vt:lpstr>How We Are Different</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Wagner, Greg</dc:creator>
  <cp:lastModifiedBy>Wagner, Greg</cp:lastModifiedBy>
  <cp:revision>127</cp:revision>
  <dcterms:created xsi:type="dcterms:W3CDTF">2014-04-17T22:24:41Z</dcterms:created>
  <dcterms:modified xsi:type="dcterms:W3CDTF">2026-01-14T00:02:44Z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