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B62D08F-8D44-4F13-99B7-25E8A1A98C1A}" v="1" dt="2026-02-20T22:06:18.68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813921-6C82-4253-B020-5471A9F3C9E6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CBC5DE-1ECF-4AB7-B6AA-935E666279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05909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DAB0F6-428F-1DC6-06AA-02DD7AAADE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B8FF485-5AE4-C64B-D79F-5A6D8B9561F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88EA3E-C70A-45A6-FF02-E71202A9C8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C423E-7F59-4C7A-AE18-823EC412E20E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4B1AAA-2F7F-D9A6-D67D-689D8C2575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8026AA-6E0B-D63B-C9F9-48849BB3CE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9116F-CEB8-4235-B9AB-63EF27B906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2849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A0CBDE-DE03-497A-09A8-CEA05D67A1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BDC2C1E-9625-261B-49B5-CC9717C12A1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8B8B4C-BDD3-AEE8-29DE-AB3CEAE418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C423E-7F59-4C7A-AE18-823EC412E20E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AC7AD9-3A87-655D-B28B-182A676134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3B2628-11C2-F2D5-3163-549B546C9C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9116F-CEB8-4235-B9AB-63EF27B906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90161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7BFFDFC-781D-443B-DEBD-7B49FD118DD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C861458-4598-0633-038F-4BB9890E903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9890E3-1E47-86BE-14E0-B731A81367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C423E-7F59-4C7A-AE18-823EC412E20E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7A4ABF-6647-ED12-4243-4E8093DBA7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52F97D-0E40-BE36-0FA5-A397AD782F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9116F-CEB8-4235-B9AB-63EF27B906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84128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A5211C-5051-07F5-71DC-B6752EB2F5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70DA07-C145-8666-DF79-BE2229E984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D8A190-0A1B-F9BD-A1D5-FBA525CE9C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C423E-7F59-4C7A-AE18-823EC412E20E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5F7EAE-2D91-4CBC-9A77-8B5BFE5701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FF40B5-9AE8-A585-8E20-27FF582E86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9116F-CEB8-4235-B9AB-63EF27B906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38568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CC1B99-7999-99AD-0404-D3477D7C60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0CC72F3-2087-D2E0-EA27-9489DA2F6E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9CC222-7B27-2874-9120-E566421777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C423E-7F59-4C7A-AE18-823EC412E20E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52DFFE-D1EA-7557-C990-7D4861AF3A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7735AB-CDB8-684F-96BE-4DED42210C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9116F-CEB8-4235-B9AB-63EF27B906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2791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A6E363-B983-0A0E-94FC-9EACA70037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38D03B-B068-7BEB-002D-8AD71993DF2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C980E73-CD24-7379-FF32-781D9DA001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DCFDF42-2620-56B1-C0D9-97E83CBC39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C423E-7F59-4C7A-AE18-823EC412E20E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4CE8D12-D21B-63A8-C379-02149AC639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FF268F6-24D3-F6A7-D8DB-BD0A270A9F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9116F-CEB8-4235-B9AB-63EF27B906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48115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64CB6B-75C1-CF31-EB5E-E314937711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A024A4B-2A30-16D4-CB8A-52901A1A46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BF3FA3A-C441-7F95-D6C1-6131D9762D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8A0A1B8-E3C7-39DB-095C-513B7B2FE4D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D547468-EBB6-8474-89AA-E0667A9EC2E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BCE4949-FF20-E229-F448-B75FDB78E2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C423E-7F59-4C7A-AE18-823EC412E20E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FA2C145-3EA9-8A5A-E356-92A04C2E0F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31DDC9D-468C-0CCB-080A-490C5E1D7B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9116F-CEB8-4235-B9AB-63EF27B906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67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27A10E-451B-D62D-38B8-589FACD207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65A65D0-86D7-5FD5-92B0-BEA732DB10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C423E-7F59-4C7A-AE18-823EC412E20E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9C1BFF0-75B3-CDE4-6DC2-1873EF8A59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4251FF9-EC2D-AD68-82DF-8607D974F7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9116F-CEB8-4235-B9AB-63EF27B906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20089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918FEA9-D0A5-B93D-6252-7A40AE6534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C423E-7F59-4C7A-AE18-823EC412E20E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E5CFCDE-2D69-8C1C-5D81-FE9614AE22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F0AD5E0-8D0F-403F-4C79-2A099FC1D8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9116F-CEB8-4235-B9AB-63EF27B906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6813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F2EEF5-15C7-0C06-E5D8-96DDD380F3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B907D4-65A4-9C9D-2BD3-6EC67689F7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B33F3B3-9E6D-BB2D-AA08-B21DBF37E4D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15A04B6-485F-27B2-33E9-0D2B24B2D0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C423E-7F59-4C7A-AE18-823EC412E20E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854146D-BD69-E57D-397C-E4FE24DF23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3361374-2AD6-D1A7-E2BC-DD4FE26591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9116F-CEB8-4235-B9AB-63EF27B906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34400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A33795-661A-A441-F65A-676D4CA850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B0EACFD-9129-919B-2591-C7184B00ADF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E4F99F5-2488-C6B3-E392-D63970459B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2F6B696-10E5-8D00-819B-DF5044DFE3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C423E-7F59-4C7A-AE18-823EC412E20E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0A83DC-0C2C-0C24-130C-5457878035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5E40331-162D-4F97-5D85-067C7D5302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9116F-CEB8-4235-B9AB-63EF27B906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47925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74086D3-27CC-7E98-3231-A6A9996A87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C2A2FEA-F824-B258-28FE-04BA082178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3F8B20-2034-1DD3-720E-57D4A218056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E3C423E-7F59-4C7A-AE18-823EC412E20E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73A66A-E5A0-628D-BA27-ECADC038B31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C6870D-75E3-DF71-DD10-812B02F6D2C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579116F-CEB8-4235-B9AB-63EF27B906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17646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7ED56B-A919-40FC-A0D4-1964D79BC2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1177" y="365125"/>
            <a:ext cx="11205557" cy="1325563"/>
          </a:xfrm>
        </p:spPr>
        <p:txBody>
          <a:bodyPr/>
          <a:lstStyle/>
          <a:p>
            <a:pPr algn="ctr"/>
            <a:r>
              <a:rPr lang="en-US" b="1" dirty="0"/>
              <a:t>AGENDA for 19 March 2026 LMD Meeting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AFEA0E-1C86-4E3A-978D-4D31F9CCBF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89957"/>
            <a:ext cx="10515600" cy="4887006"/>
          </a:xfrm>
        </p:spPr>
        <p:txBody>
          <a:bodyPr numCol="2">
            <a:normAutofit fontScale="55000" lnSpcReduction="20000"/>
          </a:bodyPr>
          <a:lstStyle/>
          <a:p>
            <a:pPr>
              <a:lnSpc>
                <a:spcPct val="120000"/>
              </a:lnSpc>
            </a:pPr>
            <a:r>
              <a:rPr lang="en-US" b="1" dirty="0"/>
              <a:t>Call to Order</a:t>
            </a:r>
          </a:p>
          <a:p>
            <a:pPr lvl="1">
              <a:lnSpc>
                <a:spcPct val="120000"/>
              </a:lnSpc>
            </a:pPr>
            <a:r>
              <a:rPr lang="en-US" dirty="0"/>
              <a:t>Introductions</a:t>
            </a:r>
          </a:p>
          <a:p>
            <a:pPr lvl="1">
              <a:lnSpc>
                <a:spcPct val="120000"/>
              </a:lnSpc>
            </a:pPr>
            <a:r>
              <a:rPr lang="en-US" dirty="0"/>
              <a:t>Approval of Agenda</a:t>
            </a:r>
          </a:p>
          <a:p>
            <a:pPr>
              <a:lnSpc>
                <a:spcPct val="120000"/>
              </a:lnSpc>
            </a:pPr>
            <a:r>
              <a:rPr lang="en-US" dirty="0"/>
              <a:t>Approval of  19 February 2026 Meeting Minutes</a:t>
            </a:r>
          </a:p>
          <a:p>
            <a:pPr>
              <a:lnSpc>
                <a:spcPct val="120000"/>
              </a:lnSpc>
            </a:pPr>
            <a:r>
              <a:rPr lang="en-US" b="1" dirty="0"/>
              <a:t>Public Communications</a:t>
            </a:r>
          </a:p>
          <a:p>
            <a:pPr>
              <a:lnSpc>
                <a:spcPct val="120000"/>
              </a:lnSpc>
            </a:pPr>
            <a:r>
              <a:rPr lang="en-US" b="1" dirty="0"/>
              <a:t>Recuring/Continued Business: - </a:t>
            </a:r>
            <a:r>
              <a:rPr lang="en-US" dirty="0"/>
              <a:t>Janice</a:t>
            </a:r>
          </a:p>
          <a:p>
            <a:pPr lvl="1">
              <a:lnSpc>
                <a:spcPct val="120000"/>
              </a:lnSpc>
            </a:pPr>
            <a:r>
              <a:rPr lang="en-US" dirty="0"/>
              <a:t>2026 Budget as of March 2026</a:t>
            </a:r>
          </a:p>
          <a:p>
            <a:pPr lvl="1">
              <a:lnSpc>
                <a:spcPct val="120000"/>
              </a:lnSpc>
            </a:pPr>
            <a:r>
              <a:rPr lang="en-US" dirty="0"/>
              <a:t>Work Orders/Purchases/Invoices</a:t>
            </a:r>
          </a:p>
          <a:p>
            <a:pPr>
              <a:lnSpc>
                <a:spcPct val="120000"/>
              </a:lnSpc>
            </a:pPr>
            <a:r>
              <a:rPr lang="en-US" b="1" dirty="0"/>
              <a:t>Old Business:</a:t>
            </a:r>
          </a:p>
          <a:p>
            <a:pPr>
              <a:lnSpc>
                <a:spcPct val="120000"/>
              </a:lnSpc>
            </a:pPr>
            <a:r>
              <a:rPr lang="en-US" dirty="0"/>
              <a:t>Lake Water Level &amp; Floating Island Issue update – Frank</a:t>
            </a:r>
          </a:p>
          <a:p>
            <a:pPr>
              <a:lnSpc>
                <a:spcPct val="120000"/>
              </a:lnSpc>
            </a:pPr>
            <a:r>
              <a:rPr lang="en-US" dirty="0"/>
              <a:t>Senate Bill S-3518.1 update – Barry</a:t>
            </a:r>
          </a:p>
          <a:p>
            <a:pPr>
              <a:lnSpc>
                <a:spcPct val="120000"/>
              </a:lnSpc>
            </a:pPr>
            <a:r>
              <a:rPr lang="en-US" dirty="0"/>
              <a:t>Cyanobacteria Mgmt. Plan (CMP) update – Barry</a:t>
            </a:r>
          </a:p>
          <a:p>
            <a:pPr>
              <a:lnSpc>
                <a:spcPct val="120000"/>
              </a:lnSpc>
            </a:pPr>
            <a:r>
              <a:rPr lang="en-US" dirty="0"/>
              <a:t>LMD Renewal 2027 Subcommittee Update – Barry/Janice</a:t>
            </a:r>
          </a:p>
          <a:p>
            <a:pPr>
              <a:lnSpc>
                <a:spcPct val="120000"/>
              </a:lnSpc>
            </a:pPr>
            <a:r>
              <a:rPr lang="en-US"/>
              <a:t>Continuing </a:t>
            </a:r>
            <a:r>
              <a:rPr lang="en-US" dirty="0"/>
              <a:t>Discussion of “SHALLOW WATER SIGNS” update - Barry</a:t>
            </a:r>
          </a:p>
          <a:p>
            <a:pPr>
              <a:lnSpc>
                <a:spcPct val="120000"/>
              </a:lnSpc>
            </a:pPr>
            <a:r>
              <a:rPr lang="en-US" dirty="0"/>
              <a:t>2026 LMD Invasive/Nuisance Aquatic Weed/FWL/YFI Treatment Plan update – Barry</a:t>
            </a:r>
          </a:p>
          <a:p>
            <a:pPr>
              <a:lnSpc>
                <a:spcPct val="120000"/>
              </a:lnSpc>
            </a:pPr>
            <a:r>
              <a:rPr lang="en-US" dirty="0"/>
              <a:t>2026 Yellow Flag Iris Treatment Plan update – Barry</a:t>
            </a:r>
          </a:p>
          <a:p>
            <a:pPr>
              <a:lnSpc>
                <a:spcPct val="120000"/>
              </a:lnSpc>
            </a:pPr>
            <a:r>
              <a:rPr lang="en-US" dirty="0"/>
              <a:t>2026 Fragrant Water Lily Treatment Plan update/Recommendation – Barry</a:t>
            </a:r>
          </a:p>
          <a:p>
            <a:pPr>
              <a:lnSpc>
                <a:spcPct val="120000"/>
              </a:lnSpc>
            </a:pPr>
            <a:r>
              <a:rPr lang="en-US" dirty="0"/>
              <a:t>2026 Treatment Notification Card</a:t>
            </a:r>
          </a:p>
          <a:p>
            <a:pPr>
              <a:lnSpc>
                <a:spcPct val="120000"/>
              </a:lnSpc>
            </a:pPr>
            <a:r>
              <a:rPr lang="en-US" dirty="0"/>
              <a:t>2026 Meetings &amp; Survey Dates</a:t>
            </a:r>
          </a:p>
          <a:p>
            <a:pPr>
              <a:lnSpc>
                <a:spcPct val="120000"/>
              </a:lnSpc>
            </a:pPr>
            <a:r>
              <a:rPr lang="en-US" dirty="0"/>
              <a:t>GRANT Funding update – Kim Farnes</a:t>
            </a:r>
          </a:p>
          <a:p>
            <a:pPr>
              <a:lnSpc>
                <a:spcPct val="120000"/>
              </a:lnSpc>
            </a:pPr>
            <a:r>
              <a:rPr lang="en-US" b="1" dirty="0"/>
              <a:t>New Business:</a:t>
            </a:r>
          </a:p>
          <a:p>
            <a:pPr>
              <a:lnSpc>
                <a:spcPct val="120000"/>
              </a:lnSpc>
            </a:pPr>
            <a:r>
              <a:rPr lang="en-US" b="1" dirty="0"/>
              <a:t>Other Business:</a:t>
            </a:r>
          </a:p>
          <a:p>
            <a:pPr>
              <a:lnSpc>
                <a:spcPct val="120000"/>
              </a:lnSpc>
            </a:pPr>
            <a:r>
              <a:rPr lang="en-US" b="1" dirty="0"/>
              <a:t>Good of the Order</a:t>
            </a:r>
            <a:endParaRPr lang="en-US" dirty="0"/>
          </a:p>
          <a:p>
            <a:pPr>
              <a:lnSpc>
                <a:spcPct val="120000"/>
              </a:lnSpc>
            </a:pPr>
            <a:r>
              <a:rPr lang="en-US" b="1" dirty="0"/>
              <a:t>Adjourn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5B9A17B-AA95-478A-B67C-E3DD8F09B8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BB2FF-DFC6-49E8-BED2-F712904D3F57}" type="slidenum">
              <a:rPr lang="en-US" smtClean="0"/>
              <a:t>1</a:t>
            </a:fld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5625512-B04D-4CBF-A643-0E556F06D4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522CE-0C96-4629-8F30-A5EB3134B60B}" type="datetime1">
              <a:rPr lang="en-US" smtClean="0"/>
              <a:t>2/20/2026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B12A1DC-2B75-1BDA-06B6-17C0C44980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March 19, 2026 LMD Virtual Meeting Slides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43775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163</Words>
  <Application>Microsoft Office PowerPoint</Application>
  <PresentationFormat>Widescreen</PresentationFormat>
  <Paragraphs>28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AGENDA for 19 March 2026 LMD Meeting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Barry Halverson</dc:creator>
  <cp:lastModifiedBy>Barry Halverson</cp:lastModifiedBy>
  <cp:revision>2</cp:revision>
  <dcterms:created xsi:type="dcterms:W3CDTF">2026-01-26T20:13:36Z</dcterms:created>
  <dcterms:modified xsi:type="dcterms:W3CDTF">2026-02-20T22:06:27Z</dcterms:modified>
</cp:coreProperties>
</file>